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60"/>
  </p:normalViewPr>
  <p:slideViewPr>
    <p:cSldViewPr snapToGrid="0">
      <p:cViewPr>
        <p:scale>
          <a:sx n="110" d="100"/>
          <a:sy n="110" d="100"/>
        </p:scale>
        <p:origin x="63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0DDC5-3560-4C74-8896-A4514A918A0B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F71A2-8CEE-456F-8CCA-43CB52E7D7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5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2F71A2-8CEE-456F-8CCA-43CB52E7D7E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8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CEAD9-A9CA-243C-1BF6-8008AD3C3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835CEC-61A9-4A15-F38E-ECFAB094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09D8E-D83A-EE6E-3BE8-3DC64169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FE2370-E190-3117-4B6F-887FB20B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35681-BC72-E027-EA5D-FB15CFA6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0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D4DCC-00B9-A2A7-2B5F-080C346A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BA7341-AAFC-EAB3-93E0-FDE659ADA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BA032-1E24-19A7-257C-E09B574B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A4459D-DB8B-3242-054E-44BBC1D4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F1A198-8F52-80D3-82D3-4DBA9E19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7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DE3ADF-5B82-EB0E-00F3-1993C69F1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E65697-9C9D-40D8-9119-E62640859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3A781C-F26C-F2B5-DB62-047AFFA1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5711E0-30E3-74EB-6686-3F7887F1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83EBC-B506-2E04-0EF1-22454822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1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07659-AD04-0D2E-B1B9-EC7F9B2F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A25275-9D25-CDD7-1C68-18D6E426A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8624A-4388-A7E8-ABCE-50E37CF5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1433D9-1545-C4B3-C241-8FF51F7E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D62650-CC09-A1CF-9AC4-5096AA61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3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3855C-2276-3872-3965-26E6EF41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FE42F8-809B-1327-2D12-A0CF2A1E2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3285B-CF1A-4A8B-1051-C27DF954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5C4544-839D-5BF6-4019-E45484CC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F0C2D-81C6-5E5F-CB12-F13EE6D4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3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22849-BE12-0EBD-DCA3-B0ADA2D8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367615-DDAE-AD5C-6246-ABB6F96B5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21B8B6-8299-9E29-8BEF-1F448491C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7ED47-FDB8-735A-EE9C-99BCC17F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AA08F3-CB06-7356-644C-E20C6CDD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DCA1DB-A680-B708-E4D2-DF886127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0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023EA-43A4-E249-6805-CFF70091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DE5FA6-7B1E-C05B-0C96-B82AC9179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0684EA-FED0-9759-42F8-DCE2166DB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680E1B-9142-DFDD-7E09-BD0781CA3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7FBADA-A2F1-A41E-B15B-45E060C9D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E961E7-608F-8C34-ABF9-B660AF80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4F8BBB-F1C2-B6D3-2A00-B196E0A1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0D9D02-CCA8-A492-169E-8EBE8E7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9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62DF8-4CCF-86E1-64E6-FCB6F552E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8DDC3F-8B2E-49F1-D5BD-88443248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7B212F-998D-0D11-FD12-0D63DE90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B57237-F6AD-AB5D-3E64-022C4BA46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56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0DF9F1-E65D-9D13-EA10-1224331A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FAE11B-869E-72CA-82A3-FCB23EC0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DE01F6-FED3-DE3F-2AB9-D961476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FFCEE-662F-7745-211C-1007FA5B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9DEA0-DA2B-1859-A33A-FDF771FE9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F9D1FA-8C3F-EE56-1C25-5D5766550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4D8DDE-B2A2-5BDE-9A0D-31DD5CDA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89198B-F4BA-CA7B-ED6D-AAA0198D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CCDB08-A2B9-8A57-2075-139146B6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44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B74F1-BBA3-843A-77A7-F06B45DE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EFDF64-FEDC-16D7-74D1-D72D8692C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555733-52EB-870A-70A4-869E47F13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86AA2D-CA44-1603-92CD-BA60E6EC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B9CDE0-4829-ED7A-7DF4-F150BC0C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34B4CD-1BE0-B424-424F-7A4147AB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29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720F1DB-68C0-A111-47A4-92744A66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8B3FBA-C644-37FD-AD9F-AC930618F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88B256-0CBF-C48F-69A7-E7F8AE842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2236-541F-46CB-99EE-5B00EB8A7AE6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049918-4378-8CC9-CFFF-962C3BBE0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906ED1-1141-E7CE-84E0-96C98AAB0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02AB-7C7F-4C19-B71C-0BE409158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63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281D52E-D7A2-0222-92A2-B2F61BE67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3482"/>
            <a:ext cx="12192000" cy="5494518"/>
          </a:xfrm>
          <a:prstGeom prst="rect">
            <a:avLst/>
          </a:prstGeom>
        </p:spPr>
      </p:pic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BC893219-ADC7-C43B-C4C3-D4D6488A12AE}"/>
              </a:ext>
            </a:extLst>
          </p:cNvPr>
          <p:cNvSpPr/>
          <p:nvPr/>
        </p:nvSpPr>
        <p:spPr>
          <a:xfrm>
            <a:off x="3901439" y="6042868"/>
            <a:ext cx="1915887" cy="700019"/>
          </a:xfrm>
          <a:prstGeom prst="wedgeRectCallout">
            <a:avLst>
              <a:gd name="adj1" fmla="val -33684"/>
              <a:gd name="adj2" fmla="val -8321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完了を選択すると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自動的にグレーアウトされます</a:t>
            </a: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433485C4-B5B2-5C0C-55CF-D5CE133610AD}"/>
              </a:ext>
            </a:extLst>
          </p:cNvPr>
          <p:cNvSpPr/>
          <p:nvPr/>
        </p:nvSpPr>
        <p:spPr>
          <a:xfrm>
            <a:off x="4425406" y="3146235"/>
            <a:ext cx="3425370" cy="1399640"/>
          </a:xfrm>
          <a:prstGeom prst="wedgeRectCallout">
            <a:avLst>
              <a:gd name="adj1" fmla="val -58290"/>
              <a:gd name="adj2" fmla="val -3261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次のステータスから選んでください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「未着手」：対応開始していない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」：問題なし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Warning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」：問題はあるがリカバリ可能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Critical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」：解決困難な問題がある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「完了」：完了した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「対応しない」：やらないことにした</a:t>
            </a: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9E134D97-F346-4445-2691-CFB65C721BE0}"/>
              </a:ext>
            </a:extLst>
          </p:cNvPr>
          <p:cNvSpPr/>
          <p:nvPr/>
        </p:nvSpPr>
        <p:spPr>
          <a:xfrm>
            <a:off x="4525556" y="2047815"/>
            <a:ext cx="1748971" cy="509882"/>
          </a:xfrm>
          <a:prstGeom prst="wedgeRectCallout">
            <a:avLst>
              <a:gd name="adj1" fmla="val -33684"/>
              <a:gd name="adj2" fmla="val -8321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期限は西暦で記入してください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689FD6A2-9CFD-4A0C-A0FC-9048E908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03943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課題管理シート　クイックガイド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9A2A5AD2-0F01-77E2-8128-A5B7804FA4CF}"/>
              </a:ext>
            </a:extLst>
          </p:cNvPr>
          <p:cNvSpPr/>
          <p:nvPr/>
        </p:nvSpPr>
        <p:spPr>
          <a:xfrm>
            <a:off x="1760582" y="4295542"/>
            <a:ext cx="1748971" cy="703177"/>
          </a:xfrm>
          <a:prstGeom prst="wedgeRectCallout">
            <a:avLst>
              <a:gd name="adj1" fmla="val -33684"/>
              <a:gd name="adj2" fmla="val -8321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「～する」「～行う」といった動詞句で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表現してください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070AE10C-13A2-61C3-6FDC-43B77FDE2C45}"/>
              </a:ext>
            </a:extLst>
          </p:cNvPr>
          <p:cNvSpPr/>
          <p:nvPr/>
        </p:nvSpPr>
        <p:spPr>
          <a:xfrm>
            <a:off x="516345" y="2163804"/>
            <a:ext cx="1971407" cy="858265"/>
          </a:xfrm>
          <a:prstGeom prst="wedgeRectCallout">
            <a:avLst>
              <a:gd name="adj1" fmla="val 65071"/>
              <a:gd name="adj2" fmla="val -3090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誰も対応しないことを避けるために担当を記入します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（チーム全員がすべての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課題に責任を負います）</a:t>
            </a:r>
          </a:p>
        </p:txBody>
      </p:sp>
      <p:sp>
        <p:nvSpPr>
          <p:cNvPr id="3" name="タイトル 12">
            <a:extLst>
              <a:ext uri="{FF2B5EF4-FFF2-40B4-BE49-F238E27FC236}">
                <a16:creationId xmlns:a16="http://schemas.microsoft.com/office/drawing/2014/main" id="{DBABA423-9271-86B2-B8B9-DE6BAEA6C2E9}"/>
              </a:ext>
            </a:extLst>
          </p:cNvPr>
          <p:cNvSpPr txBox="1">
            <a:spLocks/>
          </p:cNvSpPr>
          <p:nvPr/>
        </p:nvSpPr>
        <p:spPr>
          <a:xfrm>
            <a:off x="0" y="768025"/>
            <a:ext cx="12192000" cy="595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担当者や期限が不明確な場合は空欄でも構いません。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空欄は徐々に埋めていけば良いです。最初から完璧に埋め切る必要はありません。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02772FFF-C2C5-D8BA-D1B0-7DB9820B85CF}"/>
              </a:ext>
            </a:extLst>
          </p:cNvPr>
          <p:cNvSpPr/>
          <p:nvPr/>
        </p:nvSpPr>
        <p:spPr>
          <a:xfrm>
            <a:off x="571865" y="5493927"/>
            <a:ext cx="1915887" cy="703177"/>
          </a:xfrm>
          <a:prstGeom prst="wedgeRectCallout">
            <a:avLst>
              <a:gd name="adj1" fmla="val -33684"/>
              <a:gd name="adj2" fmla="val -8321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プロジェクトや業務のまとまりがある場合は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種別で区分します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00360FF2-0039-BFC0-BBE0-234B7AEB0B24}"/>
              </a:ext>
            </a:extLst>
          </p:cNvPr>
          <p:cNvSpPr/>
          <p:nvPr/>
        </p:nvSpPr>
        <p:spPr>
          <a:xfrm>
            <a:off x="7924800" y="5089729"/>
            <a:ext cx="2281650" cy="700019"/>
          </a:xfrm>
          <a:prstGeom prst="wedgeRectCallout">
            <a:avLst>
              <a:gd name="adj1" fmla="val 59485"/>
              <a:gd name="adj2" fmla="val -2225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宿題は週次ミーティングで合意できたものだけ記入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</a:t>
            </a:r>
          </a:p>
        </p:txBody>
      </p:sp>
    </p:spTree>
    <p:extLst>
      <p:ext uri="{BB962C8B-B14F-4D97-AF65-F5344CB8AC3E}">
        <p14:creationId xmlns:p14="http://schemas.microsoft.com/office/powerpoint/2010/main" val="322595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175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課題管理シート　クイックガイド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kn</dc:creator>
  <cp:lastModifiedBy>三瓶 健明</cp:lastModifiedBy>
  <cp:revision>4</cp:revision>
  <dcterms:created xsi:type="dcterms:W3CDTF">2024-12-09T13:24:35Z</dcterms:created>
  <dcterms:modified xsi:type="dcterms:W3CDTF">2024-12-15T04:45:21Z</dcterms:modified>
</cp:coreProperties>
</file>