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Montserrat"/>
      <p:regular r:id="rId19"/>
      <p:bold r:id="rId20"/>
      <p:italic r:id="rId21"/>
      <p:boldItalic r:id="rId22"/>
    </p:embeddedFont>
    <p:embeddedFont>
      <p:font typeface="Source Code Pro"/>
      <p:regular r:id="rId23"/>
      <p:bold r:id="rId24"/>
      <p:italic r:id="rId25"/>
      <p:boldItalic r:id="rId26"/>
    </p:embeddedFont>
    <p:embeddedFont>
      <p:font typeface="Work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SourceCodePro-bold.fntdata"/><Relationship Id="rId23" Type="http://schemas.openxmlformats.org/officeDocument/2006/relationships/font" Target="fonts/SourceCodePr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Italic.fntdata"/><Relationship Id="rId25" Type="http://schemas.openxmlformats.org/officeDocument/2006/relationships/font" Target="fonts/SourceCodePro-italic.fntdata"/><Relationship Id="rId28" Type="http://schemas.openxmlformats.org/officeDocument/2006/relationships/font" Target="fonts/WorkSans-bold.fntdata"/><Relationship Id="rId27" Type="http://schemas.openxmlformats.org/officeDocument/2006/relationships/font" Target="fonts/Work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Work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Work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13b4d0cd2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13b4d0cd2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237098b27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237098b27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237098b27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237098b27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237098b27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237098b27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237098b27c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237098b27c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068dc3364b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068dc3364b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21efc90f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21efc90f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237098b27c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237098b27c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237098b27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237098b2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237098b27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237098b27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237098b27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237098b27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237098b27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237098b27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237098b27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237098b27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59450" y="408425"/>
            <a:ext cx="8225100" cy="23889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459450" y="2834125"/>
            <a:ext cx="8225100" cy="792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900"/>
              <a:buNone/>
              <a:defRPr/>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
        <p:nvSpPr>
          <p:cNvPr id="13" name="Google Shape;13;p2"/>
          <p:cNvSpPr txBox="1"/>
          <p:nvPr>
            <p:ph idx="2" type="body"/>
          </p:nvPr>
        </p:nvSpPr>
        <p:spPr>
          <a:xfrm>
            <a:off x="459450" y="4373225"/>
            <a:ext cx="7877700" cy="3738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9250" lvl="0" marL="457200" algn="ctr">
              <a:spcBef>
                <a:spcPts val="0"/>
              </a:spcBef>
              <a:spcAft>
                <a:spcPts val="0"/>
              </a:spcAft>
              <a:buSzPts val="1900"/>
              <a:buChar char="●"/>
              <a:defRPr/>
            </a:lvl1pPr>
            <a:lvl2pPr indent="-349250" lvl="1" marL="914400" algn="ctr">
              <a:spcBef>
                <a:spcPts val="1600"/>
              </a:spcBef>
              <a:spcAft>
                <a:spcPts val="0"/>
              </a:spcAft>
              <a:buSzPts val="1900"/>
              <a:buChar char="○"/>
              <a:defRPr/>
            </a:lvl2pPr>
            <a:lvl3pPr indent="-349250" lvl="2" marL="1371600" algn="ctr">
              <a:spcBef>
                <a:spcPts val="1600"/>
              </a:spcBef>
              <a:spcAft>
                <a:spcPts val="0"/>
              </a:spcAft>
              <a:buSzPts val="1900"/>
              <a:buChar char="■"/>
              <a:defRPr/>
            </a:lvl3pPr>
            <a:lvl4pPr indent="-349250" lvl="3" marL="1828800" algn="ctr">
              <a:spcBef>
                <a:spcPts val="1600"/>
              </a:spcBef>
              <a:spcAft>
                <a:spcPts val="0"/>
              </a:spcAft>
              <a:buSzPts val="1900"/>
              <a:buChar char="●"/>
              <a:defRPr/>
            </a:lvl4pPr>
            <a:lvl5pPr indent="-349250" lvl="4" marL="2286000" algn="ctr">
              <a:spcBef>
                <a:spcPts val="1600"/>
              </a:spcBef>
              <a:spcAft>
                <a:spcPts val="0"/>
              </a:spcAft>
              <a:buSzPts val="1900"/>
              <a:buChar char="○"/>
              <a:defRPr/>
            </a:lvl5pPr>
            <a:lvl6pPr indent="-349250" lvl="5" marL="2743200" algn="ctr">
              <a:spcBef>
                <a:spcPts val="1600"/>
              </a:spcBef>
              <a:spcAft>
                <a:spcPts val="0"/>
              </a:spcAft>
              <a:buSzPts val="1900"/>
              <a:buChar char="■"/>
              <a:defRPr/>
            </a:lvl6pPr>
            <a:lvl7pPr indent="-349250" lvl="6" marL="3200400" algn="ctr">
              <a:spcBef>
                <a:spcPts val="1600"/>
              </a:spcBef>
              <a:spcAft>
                <a:spcPts val="0"/>
              </a:spcAft>
              <a:buSzPts val="1900"/>
              <a:buChar char="●"/>
              <a:defRPr/>
            </a:lvl7pPr>
            <a:lvl8pPr indent="-349250" lvl="7" marL="3657600" algn="ctr">
              <a:spcBef>
                <a:spcPts val="1600"/>
              </a:spcBef>
              <a:spcAft>
                <a:spcPts val="0"/>
              </a:spcAft>
              <a:buSzPts val="1900"/>
              <a:buChar char="○"/>
              <a:defRPr/>
            </a:lvl8pPr>
            <a:lvl9pPr indent="-349250" lvl="8" marL="4114800" algn="ctr">
              <a:spcBef>
                <a:spcPts val="1600"/>
              </a:spcBef>
              <a:spcAft>
                <a:spcPts val="1600"/>
              </a:spcAft>
              <a:buSzPts val="19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用">
  <p:cSld name="BLANK_1">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sp>
        <p:nvSpPr>
          <p:cNvPr id="51" name="Google Shape;51;p12"/>
          <p:cNvSpPr txBox="1"/>
          <p:nvPr>
            <p:ph type="title"/>
          </p:nvPr>
        </p:nvSpPr>
        <p:spPr>
          <a:xfrm>
            <a:off x="611775" y="975650"/>
            <a:ext cx="7136700" cy="29952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None/>
              <a:defRPr b="0"/>
            </a:lvl1pPr>
            <a:lvl2pPr lvl="1" rtl="0">
              <a:lnSpc>
                <a:spcPct val="115000"/>
              </a:lnSpc>
              <a:spcBef>
                <a:spcPts val="0"/>
              </a:spcBef>
              <a:spcAft>
                <a:spcPts val="0"/>
              </a:spcAft>
              <a:buNone/>
              <a:defRPr/>
            </a:lvl2pPr>
            <a:lvl3pPr lvl="2" rtl="0">
              <a:lnSpc>
                <a:spcPct val="115000"/>
              </a:lnSpc>
              <a:spcBef>
                <a:spcPts val="0"/>
              </a:spcBef>
              <a:spcAft>
                <a:spcPts val="0"/>
              </a:spcAft>
              <a:buNone/>
              <a:defRPr/>
            </a:lvl3pPr>
            <a:lvl4pPr lvl="3" rtl="0">
              <a:lnSpc>
                <a:spcPct val="115000"/>
              </a:lnSpc>
              <a:spcBef>
                <a:spcPts val="0"/>
              </a:spcBef>
              <a:spcAft>
                <a:spcPts val="0"/>
              </a:spcAft>
              <a:buNone/>
              <a:defRPr/>
            </a:lvl4pPr>
            <a:lvl5pPr lvl="4" rtl="0">
              <a:lnSpc>
                <a:spcPct val="115000"/>
              </a:lnSpc>
              <a:spcBef>
                <a:spcPts val="0"/>
              </a:spcBef>
              <a:spcAft>
                <a:spcPts val="0"/>
              </a:spcAft>
              <a:buNone/>
              <a:defRPr/>
            </a:lvl5pPr>
            <a:lvl6pPr lvl="5" rtl="0">
              <a:lnSpc>
                <a:spcPct val="115000"/>
              </a:lnSpc>
              <a:spcBef>
                <a:spcPts val="0"/>
              </a:spcBef>
              <a:spcAft>
                <a:spcPts val="0"/>
              </a:spcAft>
              <a:buNone/>
              <a:defRPr/>
            </a:lvl6pPr>
            <a:lvl7pPr lvl="6" rtl="0">
              <a:lnSpc>
                <a:spcPct val="115000"/>
              </a:lnSpc>
              <a:spcBef>
                <a:spcPts val="0"/>
              </a:spcBef>
              <a:spcAft>
                <a:spcPts val="0"/>
              </a:spcAft>
              <a:buNone/>
              <a:defRPr/>
            </a:lvl7pPr>
            <a:lvl8pPr lvl="7" rtl="0">
              <a:lnSpc>
                <a:spcPct val="115000"/>
              </a:lnSpc>
              <a:spcBef>
                <a:spcPts val="0"/>
              </a:spcBef>
              <a:spcAft>
                <a:spcPts val="0"/>
              </a:spcAft>
              <a:buNone/>
              <a:defRPr/>
            </a:lvl8pPr>
            <a:lvl9pPr lvl="8" rtl="0">
              <a:lnSpc>
                <a:spcPct val="115000"/>
              </a:lnSpc>
              <a:spcBef>
                <a:spcPts val="0"/>
              </a:spcBef>
              <a:spcAft>
                <a:spcPts val="0"/>
              </a:spcAft>
              <a:buNone/>
              <a:defRPr/>
            </a:lvl9pPr>
          </a:lstStyle>
          <a:p/>
        </p:txBody>
      </p:sp>
      <p:sp>
        <p:nvSpPr>
          <p:cNvPr id="52" name="Google Shape;52;p12"/>
          <p:cNvSpPr txBox="1"/>
          <p:nvPr>
            <p:ph idx="1" type="body"/>
          </p:nvPr>
        </p:nvSpPr>
        <p:spPr>
          <a:xfrm>
            <a:off x="611775" y="4140900"/>
            <a:ext cx="7136700" cy="694800"/>
          </a:xfrm>
          <a:prstGeom prst="rect">
            <a:avLst/>
          </a:prstGeom>
        </p:spPr>
        <p:txBody>
          <a:bodyPr anchorCtr="0" anchor="t" bIns="91425" lIns="91425" spcFirstLastPara="1" rIns="91425" wrap="square" tIns="91425">
            <a:noAutofit/>
          </a:bodyPr>
          <a:lstStyle>
            <a:lvl1pPr indent="-355600" lvl="0" marL="457200" rtl="0">
              <a:lnSpc>
                <a:spcPct val="115000"/>
              </a:lnSpc>
              <a:spcBef>
                <a:spcPts val="0"/>
              </a:spcBef>
              <a:spcAft>
                <a:spcPts val="0"/>
              </a:spcAft>
              <a:buSzPts val="2000"/>
              <a:buChar char="●"/>
              <a:defRPr sz="1500"/>
            </a:lvl1pPr>
            <a:lvl2pPr indent="-355600" lvl="1" marL="914400" rtl="0">
              <a:lnSpc>
                <a:spcPct val="115000"/>
              </a:lnSpc>
              <a:spcBef>
                <a:spcPts val="0"/>
              </a:spcBef>
              <a:spcAft>
                <a:spcPts val="0"/>
              </a:spcAft>
              <a:buSzPts val="2000"/>
              <a:buChar char="○"/>
              <a:defRPr sz="1500"/>
            </a:lvl2pPr>
            <a:lvl3pPr indent="-355600" lvl="2" marL="1371600" rtl="0">
              <a:lnSpc>
                <a:spcPct val="115000"/>
              </a:lnSpc>
              <a:spcBef>
                <a:spcPts val="0"/>
              </a:spcBef>
              <a:spcAft>
                <a:spcPts val="0"/>
              </a:spcAft>
              <a:buSzPts val="2000"/>
              <a:buChar char="■"/>
              <a:defRPr sz="1500"/>
            </a:lvl3pPr>
            <a:lvl4pPr indent="-355600" lvl="3" marL="1828800" rtl="0">
              <a:lnSpc>
                <a:spcPct val="115000"/>
              </a:lnSpc>
              <a:spcBef>
                <a:spcPts val="0"/>
              </a:spcBef>
              <a:spcAft>
                <a:spcPts val="0"/>
              </a:spcAft>
              <a:buSzPts val="2000"/>
              <a:buChar char="●"/>
              <a:defRPr sz="1500"/>
            </a:lvl4pPr>
            <a:lvl5pPr indent="-355600" lvl="4" marL="2286000" rtl="0">
              <a:lnSpc>
                <a:spcPct val="115000"/>
              </a:lnSpc>
              <a:spcBef>
                <a:spcPts val="0"/>
              </a:spcBef>
              <a:spcAft>
                <a:spcPts val="0"/>
              </a:spcAft>
              <a:buSzPts val="2000"/>
              <a:buChar char="○"/>
              <a:defRPr sz="1500"/>
            </a:lvl5pPr>
            <a:lvl6pPr indent="-355600" lvl="5" marL="2743200" rtl="0">
              <a:lnSpc>
                <a:spcPct val="115000"/>
              </a:lnSpc>
              <a:spcBef>
                <a:spcPts val="0"/>
              </a:spcBef>
              <a:spcAft>
                <a:spcPts val="0"/>
              </a:spcAft>
              <a:buSzPts val="2000"/>
              <a:buChar char="■"/>
              <a:defRPr sz="1500"/>
            </a:lvl6pPr>
            <a:lvl7pPr indent="-355600" lvl="6" marL="3200400" rtl="0">
              <a:lnSpc>
                <a:spcPct val="115000"/>
              </a:lnSpc>
              <a:spcBef>
                <a:spcPts val="0"/>
              </a:spcBef>
              <a:spcAft>
                <a:spcPts val="0"/>
              </a:spcAft>
              <a:buSzPts val="2000"/>
              <a:buChar char="●"/>
              <a:defRPr sz="1500"/>
            </a:lvl7pPr>
            <a:lvl8pPr indent="-355600" lvl="7" marL="3657600" rtl="0">
              <a:lnSpc>
                <a:spcPct val="115000"/>
              </a:lnSpc>
              <a:spcBef>
                <a:spcPts val="0"/>
              </a:spcBef>
              <a:spcAft>
                <a:spcPts val="0"/>
              </a:spcAft>
              <a:buSzPts val="2000"/>
              <a:buChar char="○"/>
              <a:defRPr sz="1500"/>
            </a:lvl8pPr>
            <a:lvl9pPr indent="-355600" lvl="8" marL="4114800" rtl="0">
              <a:lnSpc>
                <a:spcPct val="115000"/>
              </a:lnSpc>
              <a:spcBef>
                <a:spcPts val="0"/>
              </a:spcBef>
              <a:spcAft>
                <a:spcPts val="0"/>
              </a:spcAft>
              <a:buSzPts val="2000"/>
              <a:buChar char="■"/>
              <a:defRPr sz="15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urce Code">
  <p:cSld name="BLANK_1_1">
    <p:spTree>
      <p:nvGrpSpPr>
        <p:cNvPr id="53" name="Shape 53"/>
        <p:cNvGrpSpPr/>
        <p:nvPr/>
      </p:nvGrpSpPr>
      <p:grpSpPr>
        <a:xfrm>
          <a:off x="0" y="0"/>
          <a:ext cx="0" cy="0"/>
          <a:chOff x="0" y="0"/>
          <a:chExt cx="0" cy="0"/>
        </a:xfrm>
      </p:grpSpPr>
      <p:sp>
        <p:nvSpPr>
          <p:cNvPr id="54" name="Google Shape;54;p13"/>
          <p:cNvSpPr/>
          <p:nvPr/>
        </p:nvSpPr>
        <p:spPr>
          <a:xfrm>
            <a:off x="75" y="1355775"/>
            <a:ext cx="9144000" cy="3787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sp>
        <p:nvSpPr>
          <p:cNvPr id="56" name="Google Shape;56;p13"/>
          <p:cNvSpPr txBox="1"/>
          <p:nvPr>
            <p:ph type="title"/>
          </p:nvPr>
        </p:nvSpPr>
        <p:spPr>
          <a:xfrm>
            <a:off x="447450" y="204325"/>
            <a:ext cx="8249100" cy="933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13"/>
          <p:cNvSpPr txBox="1"/>
          <p:nvPr>
            <p:ph idx="1" type="body"/>
          </p:nvPr>
        </p:nvSpPr>
        <p:spPr>
          <a:xfrm>
            <a:off x="447450" y="1589275"/>
            <a:ext cx="8249100" cy="3208800"/>
          </a:xfrm>
          <a:prstGeom prst="rect">
            <a:avLst/>
          </a:prstGeom>
        </p:spPr>
        <p:txBody>
          <a:bodyPr anchorCtr="0" anchor="t" bIns="91425" lIns="91425" spcFirstLastPara="1" rIns="91425" wrap="square" tIns="91425">
            <a:noAutofit/>
          </a:bodyPr>
          <a:lstStyle>
            <a:lvl1pPr indent="-336550" lvl="0" marL="4572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1pPr>
            <a:lvl2pPr indent="-336550" lvl="1" marL="9144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2pPr>
            <a:lvl3pPr indent="-336550" lvl="2" marL="13716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3pPr>
            <a:lvl4pPr indent="-336550" lvl="3" marL="18288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4pPr>
            <a:lvl5pPr indent="-336550" lvl="4" marL="22860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5pPr>
            <a:lvl6pPr indent="-336550" lvl="5" marL="27432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6pPr>
            <a:lvl7pPr indent="-336550" lvl="6" marL="32004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7pPr>
            <a:lvl8pPr indent="-336550" lvl="7" marL="36576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8pPr>
            <a:lvl9pPr indent="-336550" lvl="8" marL="41148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urce Code (2 Columns)">
  <p:cSld name="BLANK_1_1_2">
    <p:spTree>
      <p:nvGrpSpPr>
        <p:cNvPr id="58" name="Shape 58"/>
        <p:cNvGrpSpPr/>
        <p:nvPr/>
      </p:nvGrpSpPr>
      <p:grpSpPr>
        <a:xfrm>
          <a:off x="0" y="0"/>
          <a:ext cx="0" cy="0"/>
          <a:chOff x="0" y="0"/>
          <a:chExt cx="0" cy="0"/>
        </a:xfrm>
      </p:grpSpPr>
      <p:sp>
        <p:nvSpPr>
          <p:cNvPr id="59" name="Google Shape;59;p14"/>
          <p:cNvSpPr/>
          <p:nvPr/>
        </p:nvSpPr>
        <p:spPr>
          <a:xfrm>
            <a:off x="3876075" y="25"/>
            <a:ext cx="5268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sp>
        <p:nvSpPr>
          <p:cNvPr id="61" name="Google Shape;61;p14"/>
          <p:cNvSpPr txBox="1"/>
          <p:nvPr>
            <p:ph type="title"/>
          </p:nvPr>
        </p:nvSpPr>
        <p:spPr>
          <a:xfrm>
            <a:off x="458075" y="370000"/>
            <a:ext cx="2959800" cy="1938000"/>
          </a:xfrm>
          <a:prstGeom prst="rect">
            <a:avLst/>
          </a:prstGeom>
        </p:spPr>
        <p:txBody>
          <a:bodyPr anchorCtr="0" anchor="b"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14"/>
          <p:cNvSpPr txBox="1"/>
          <p:nvPr>
            <p:ph idx="1" type="body"/>
          </p:nvPr>
        </p:nvSpPr>
        <p:spPr>
          <a:xfrm>
            <a:off x="4210825" y="370000"/>
            <a:ext cx="4598400" cy="4293300"/>
          </a:xfrm>
          <a:prstGeom prst="rect">
            <a:avLst/>
          </a:prstGeom>
        </p:spPr>
        <p:txBody>
          <a:bodyPr anchorCtr="0" anchor="t" bIns="91425" lIns="91425" spcFirstLastPara="1" rIns="91425" wrap="square" tIns="91425">
            <a:noAutofit/>
          </a:bodyPr>
          <a:lstStyle>
            <a:lvl1pPr indent="-336550" lvl="0" marL="4572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1pPr>
            <a:lvl2pPr indent="-336550" lvl="1" marL="9144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2pPr>
            <a:lvl3pPr indent="-336550" lvl="2" marL="13716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3pPr>
            <a:lvl4pPr indent="-336550" lvl="3" marL="18288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4pPr>
            <a:lvl5pPr indent="-336550" lvl="4" marL="22860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5pPr>
            <a:lvl6pPr indent="-336550" lvl="5" marL="27432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6pPr>
            <a:lvl7pPr indent="-336550" lvl="6" marL="32004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7pPr>
            <a:lvl8pPr indent="-336550" lvl="7" marL="36576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8pPr>
            <a:lvl9pPr indent="-336550" lvl="8" marL="41148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9pPr>
          </a:lstStyle>
          <a:p/>
        </p:txBody>
      </p:sp>
      <p:sp>
        <p:nvSpPr>
          <p:cNvPr id="63" name="Google Shape;63;p14"/>
          <p:cNvSpPr txBox="1"/>
          <p:nvPr>
            <p:ph idx="2" type="subTitle"/>
          </p:nvPr>
        </p:nvSpPr>
        <p:spPr>
          <a:xfrm>
            <a:off x="458200" y="2554675"/>
            <a:ext cx="2959800" cy="2108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700"/>
            </a:lvl1pPr>
            <a:lvl2pPr lvl="1" rtl="0">
              <a:spcBef>
                <a:spcPts val="1600"/>
              </a:spcBef>
              <a:spcAft>
                <a:spcPts val="0"/>
              </a:spcAft>
              <a:buNone/>
              <a:defRPr sz="1700"/>
            </a:lvl2pPr>
            <a:lvl3pPr lvl="2" rtl="0">
              <a:spcBef>
                <a:spcPts val="1600"/>
              </a:spcBef>
              <a:spcAft>
                <a:spcPts val="0"/>
              </a:spcAft>
              <a:buNone/>
              <a:defRPr sz="1700"/>
            </a:lvl3pPr>
            <a:lvl4pPr lvl="3" rtl="0">
              <a:spcBef>
                <a:spcPts val="1600"/>
              </a:spcBef>
              <a:spcAft>
                <a:spcPts val="0"/>
              </a:spcAft>
              <a:buNone/>
              <a:defRPr sz="1700"/>
            </a:lvl4pPr>
            <a:lvl5pPr lvl="4" rtl="0">
              <a:spcBef>
                <a:spcPts val="1600"/>
              </a:spcBef>
              <a:spcAft>
                <a:spcPts val="0"/>
              </a:spcAft>
              <a:buNone/>
              <a:defRPr sz="1700"/>
            </a:lvl5pPr>
            <a:lvl6pPr lvl="5" rtl="0">
              <a:spcBef>
                <a:spcPts val="1600"/>
              </a:spcBef>
              <a:spcAft>
                <a:spcPts val="0"/>
              </a:spcAft>
              <a:buNone/>
              <a:defRPr sz="1700"/>
            </a:lvl6pPr>
            <a:lvl7pPr lvl="6" rtl="0">
              <a:spcBef>
                <a:spcPts val="1600"/>
              </a:spcBef>
              <a:spcAft>
                <a:spcPts val="0"/>
              </a:spcAft>
              <a:buNone/>
              <a:defRPr sz="1700"/>
            </a:lvl7pPr>
            <a:lvl8pPr lvl="7" rtl="0">
              <a:spcBef>
                <a:spcPts val="1600"/>
              </a:spcBef>
              <a:spcAft>
                <a:spcPts val="0"/>
              </a:spcAft>
              <a:buNone/>
              <a:defRPr sz="1700"/>
            </a:lvl8pPr>
            <a:lvl9pPr lvl="8" rtl="0">
              <a:spcBef>
                <a:spcPts val="1600"/>
              </a:spcBef>
              <a:spcAft>
                <a:spcPts val="1600"/>
              </a:spcAft>
              <a:buNone/>
              <a:defRPr sz="17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Title">
  <p:cSld name="CUSTOM">
    <p:bg>
      <p:bgPr>
        <a:solidFill>
          <a:schemeClr val="dk1"/>
        </a:solidFill>
      </p:bgPr>
    </p:bg>
    <p:spTree>
      <p:nvGrpSpPr>
        <p:cNvPr id="66" name="Shape 66"/>
        <p:cNvGrpSpPr/>
        <p:nvPr/>
      </p:nvGrpSpPr>
      <p:grpSpPr>
        <a:xfrm>
          <a:off x="0" y="0"/>
          <a:ext cx="0" cy="0"/>
          <a:chOff x="0" y="0"/>
          <a:chExt cx="0" cy="0"/>
        </a:xfrm>
      </p:grpSpPr>
      <p:sp>
        <p:nvSpPr>
          <p:cNvPr id="67" name="Google Shape;67;p16"/>
          <p:cNvSpPr txBox="1"/>
          <p:nvPr>
            <p:ph idx="1" type="subTitle"/>
          </p:nvPr>
        </p:nvSpPr>
        <p:spPr>
          <a:xfrm>
            <a:off x="459450" y="2834125"/>
            <a:ext cx="8225100" cy="792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900"/>
              <a:buNone/>
              <a:defRPr>
                <a:solidFill>
                  <a:schemeClr val="dk2"/>
                </a:solidFill>
              </a:defRPr>
            </a:lvl1pPr>
            <a:lvl2pPr lvl="1" rtl="0" algn="ctr">
              <a:lnSpc>
                <a:spcPct val="115000"/>
              </a:lnSpc>
              <a:spcBef>
                <a:spcPts val="0"/>
              </a:spcBef>
              <a:spcAft>
                <a:spcPts val="0"/>
              </a:spcAft>
              <a:buClr>
                <a:schemeClr val="lt1"/>
              </a:buClr>
              <a:buSzPts val="2800"/>
              <a:buNone/>
              <a:defRPr sz="2800">
                <a:solidFill>
                  <a:schemeClr val="lt1"/>
                </a:solidFill>
              </a:defRPr>
            </a:lvl2pPr>
            <a:lvl3pPr lvl="2" rtl="0" algn="ctr">
              <a:lnSpc>
                <a:spcPct val="115000"/>
              </a:lnSpc>
              <a:spcBef>
                <a:spcPts val="0"/>
              </a:spcBef>
              <a:spcAft>
                <a:spcPts val="0"/>
              </a:spcAft>
              <a:buClr>
                <a:schemeClr val="lt1"/>
              </a:buClr>
              <a:buSzPts val="2800"/>
              <a:buNone/>
              <a:defRPr sz="2800">
                <a:solidFill>
                  <a:schemeClr val="lt1"/>
                </a:solidFill>
              </a:defRPr>
            </a:lvl3pPr>
            <a:lvl4pPr lvl="3" rtl="0" algn="ctr">
              <a:lnSpc>
                <a:spcPct val="115000"/>
              </a:lnSpc>
              <a:spcBef>
                <a:spcPts val="0"/>
              </a:spcBef>
              <a:spcAft>
                <a:spcPts val="0"/>
              </a:spcAft>
              <a:buClr>
                <a:schemeClr val="lt1"/>
              </a:buClr>
              <a:buSzPts val="2800"/>
              <a:buNone/>
              <a:defRPr sz="2800">
                <a:solidFill>
                  <a:schemeClr val="lt1"/>
                </a:solidFill>
              </a:defRPr>
            </a:lvl4pPr>
            <a:lvl5pPr lvl="4" rtl="0" algn="ctr">
              <a:lnSpc>
                <a:spcPct val="115000"/>
              </a:lnSpc>
              <a:spcBef>
                <a:spcPts val="0"/>
              </a:spcBef>
              <a:spcAft>
                <a:spcPts val="0"/>
              </a:spcAft>
              <a:buClr>
                <a:schemeClr val="lt1"/>
              </a:buClr>
              <a:buSzPts val="2800"/>
              <a:buNone/>
              <a:defRPr sz="2800">
                <a:solidFill>
                  <a:schemeClr val="lt1"/>
                </a:solidFill>
              </a:defRPr>
            </a:lvl5pPr>
            <a:lvl6pPr lvl="5" rtl="0" algn="ctr">
              <a:lnSpc>
                <a:spcPct val="115000"/>
              </a:lnSpc>
              <a:spcBef>
                <a:spcPts val="0"/>
              </a:spcBef>
              <a:spcAft>
                <a:spcPts val="0"/>
              </a:spcAft>
              <a:buClr>
                <a:schemeClr val="lt1"/>
              </a:buClr>
              <a:buSzPts val="2800"/>
              <a:buNone/>
              <a:defRPr sz="2800">
                <a:solidFill>
                  <a:schemeClr val="lt1"/>
                </a:solidFill>
              </a:defRPr>
            </a:lvl6pPr>
            <a:lvl7pPr lvl="6" rtl="0" algn="ctr">
              <a:lnSpc>
                <a:spcPct val="115000"/>
              </a:lnSpc>
              <a:spcBef>
                <a:spcPts val="0"/>
              </a:spcBef>
              <a:spcAft>
                <a:spcPts val="0"/>
              </a:spcAft>
              <a:buClr>
                <a:schemeClr val="lt1"/>
              </a:buClr>
              <a:buSzPts val="2800"/>
              <a:buNone/>
              <a:defRPr sz="2800">
                <a:solidFill>
                  <a:schemeClr val="lt1"/>
                </a:solidFill>
              </a:defRPr>
            </a:lvl7pPr>
            <a:lvl8pPr lvl="7" rtl="0" algn="ctr">
              <a:lnSpc>
                <a:spcPct val="115000"/>
              </a:lnSpc>
              <a:spcBef>
                <a:spcPts val="0"/>
              </a:spcBef>
              <a:spcAft>
                <a:spcPts val="0"/>
              </a:spcAft>
              <a:buClr>
                <a:schemeClr val="lt1"/>
              </a:buClr>
              <a:buSzPts val="2800"/>
              <a:buNone/>
              <a:defRPr sz="2800">
                <a:solidFill>
                  <a:schemeClr val="lt1"/>
                </a:solidFill>
              </a:defRPr>
            </a:lvl8pPr>
            <a:lvl9pPr lvl="8" rtl="0" algn="ctr">
              <a:lnSpc>
                <a:spcPct val="115000"/>
              </a:lnSpc>
              <a:spcBef>
                <a:spcPts val="0"/>
              </a:spcBef>
              <a:spcAft>
                <a:spcPts val="0"/>
              </a:spcAft>
              <a:buClr>
                <a:schemeClr val="lt1"/>
              </a:buClr>
              <a:buSzPts val="2800"/>
              <a:buNone/>
              <a:defRPr sz="2800">
                <a:solidFill>
                  <a:schemeClr val="lt1"/>
                </a:solidFill>
              </a:defRPr>
            </a:lvl9pPr>
          </a:lstStyle>
          <a:p/>
        </p:txBody>
      </p:sp>
      <p:sp>
        <p:nvSpPr>
          <p:cNvPr id="68" name="Google Shape;68;p16"/>
          <p:cNvSpPr txBox="1"/>
          <p:nvPr>
            <p:ph idx="2" type="body"/>
          </p:nvPr>
        </p:nvSpPr>
        <p:spPr>
          <a:xfrm>
            <a:off x="459450" y="4373225"/>
            <a:ext cx="7877700" cy="3738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Clr>
                <a:schemeClr val="dk2"/>
              </a:buClr>
              <a:buSzPts val="1500"/>
              <a:buChar char="●"/>
              <a:defRPr sz="1500">
                <a:solidFill>
                  <a:schemeClr val="dk2"/>
                </a:solidFill>
              </a:defRPr>
            </a:lvl1pPr>
            <a:lvl2pPr indent="-323850" lvl="1" marL="914400" rtl="0">
              <a:spcBef>
                <a:spcPts val="1600"/>
              </a:spcBef>
              <a:spcAft>
                <a:spcPts val="0"/>
              </a:spcAft>
              <a:buClr>
                <a:schemeClr val="dk2"/>
              </a:buClr>
              <a:buSzPts val="1500"/>
              <a:buChar char="○"/>
              <a:defRPr sz="1500">
                <a:solidFill>
                  <a:schemeClr val="dk2"/>
                </a:solidFill>
              </a:defRPr>
            </a:lvl2pPr>
            <a:lvl3pPr indent="-323850" lvl="2" marL="1371600" rtl="0">
              <a:spcBef>
                <a:spcPts val="1600"/>
              </a:spcBef>
              <a:spcAft>
                <a:spcPts val="0"/>
              </a:spcAft>
              <a:buClr>
                <a:schemeClr val="dk2"/>
              </a:buClr>
              <a:buSzPts val="1500"/>
              <a:buChar char="■"/>
              <a:defRPr sz="1500">
                <a:solidFill>
                  <a:schemeClr val="dk2"/>
                </a:solidFill>
              </a:defRPr>
            </a:lvl3pPr>
            <a:lvl4pPr indent="-323850" lvl="3" marL="1828800" rtl="0">
              <a:spcBef>
                <a:spcPts val="1600"/>
              </a:spcBef>
              <a:spcAft>
                <a:spcPts val="0"/>
              </a:spcAft>
              <a:buClr>
                <a:schemeClr val="dk2"/>
              </a:buClr>
              <a:buSzPts val="1500"/>
              <a:buChar char="●"/>
              <a:defRPr sz="1500">
                <a:solidFill>
                  <a:schemeClr val="dk2"/>
                </a:solidFill>
              </a:defRPr>
            </a:lvl4pPr>
            <a:lvl5pPr indent="-323850" lvl="4" marL="2286000" rtl="0">
              <a:spcBef>
                <a:spcPts val="1600"/>
              </a:spcBef>
              <a:spcAft>
                <a:spcPts val="0"/>
              </a:spcAft>
              <a:buClr>
                <a:schemeClr val="dk2"/>
              </a:buClr>
              <a:buSzPts val="1500"/>
              <a:buChar char="○"/>
              <a:defRPr sz="1500">
                <a:solidFill>
                  <a:schemeClr val="dk2"/>
                </a:solidFill>
              </a:defRPr>
            </a:lvl5pPr>
            <a:lvl6pPr indent="-323850" lvl="5" marL="2743200" rtl="0">
              <a:spcBef>
                <a:spcPts val="1600"/>
              </a:spcBef>
              <a:spcAft>
                <a:spcPts val="0"/>
              </a:spcAft>
              <a:buClr>
                <a:schemeClr val="dk2"/>
              </a:buClr>
              <a:buSzPts val="1500"/>
              <a:buChar char="■"/>
              <a:defRPr sz="1500">
                <a:solidFill>
                  <a:schemeClr val="dk2"/>
                </a:solidFill>
              </a:defRPr>
            </a:lvl6pPr>
            <a:lvl7pPr indent="-323850" lvl="6" marL="3200400" rtl="0">
              <a:spcBef>
                <a:spcPts val="1600"/>
              </a:spcBef>
              <a:spcAft>
                <a:spcPts val="0"/>
              </a:spcAft>
              <a:buClr>
                <a:schemeClr val="dk2"/>
              </a:buClr>
              <a:buSzPts val="1500"/>
              <a:buChar char="●"/>
              <a:defRPr sz="1500">
                <a:solidFill>
                  <a:schemeClr val="dk2"/>
                </a:solidFill>
              </a:defRPr>
            </a:lvl7pPr>
            <a:lvl8pPr indent="-323850" lvl="7" marL="3657600" rtl="0">
              <a:spcBef>
                <a:spcPts val="1600"/>
              </a:spcBef>
              <a:spcAft>
                <a:spcPts val="0"/>
              </a:spcAft>
              <a:buClr>
                <a:schemeClr val="dk2"/>
              </a:buClr>
              <a:buSzPts val="1500"/>
              <a:buChar char="○"/>
              <a:defRPr sz="1500">
                <a:solidFill>
                  <a:schemeClr val="dk2"/>
                </a:solidFill>
              </a:defRPr>
            </a:lvl8pPr>
            <a:lvl9pPr indent="-323850" lvl="8" marL="4114800" rtl="0">
              <a:spcBef>
                <a:spcPts val="1600"/>
              </a:spcBef>
              <a:spcAft>
                <a:spcPts val="1600"/>
              </a:spcAft>
              <a:buClr>
                <a:schemeClr val="dk2"/>
              </a:buClr>
              <a:buSzPts val="1500"/>
              <a:buChar char="■"/>
              <a:defRPr sz="1500">
                <a:solidFill>
                  <a:schemeClr val="dk2"/>
                </a:solidFill>
              </a:defRPr>
            </a:lvl9pPr>
          </a:lstStyle>
          <a:p/>
        </p:txBody>
      </p:sp>
      <p:sp>
        <p:nvSpPr>
          <p:cNvPr id="69" name="Google Shape;6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70" name="Google Shape;70;p16"/>
          <p:cNvSpPr txBox="1"/>
          <p:nvPr>
            <p:ph type="ctrTitle"/>
          </p:nvPr>
        </p:nvSpPr>
        <p:spPr>
          <a:xfrm>
            <a:off x="459450" y="408425"/>
            <a:ext cx="8225100" cy="2388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5200"/>
              <a:buNone/>
              <a:defRPr sz="5200">
                <a:solidFill>
                  <a:schemeClr val="lt1"/>
                </a:solidFill>
              </a:defRPr>
            </a:lvl1pPr>
            <a:lvl2pPr lvl="1" rtl="0" algn="ctr">
              <a:spcBef>
                <a:spcPts val="0"/>
              </a:spcBef>
              <a:spcAft>
                <a:spcPts val="0"/>
              </a:spcAft>
              <a:buClr>
                <a:schemeClr val="lt1"/>
              </a:buClr>
              <a:buSzPts val="5200"/>
              <a:buNone/>
              <a:defRPr sz="5200">
                <a:solidFill>
                  <a:schemeClr val="lt1"/>
                </a:solidFill>
              </a:defRPr>
            </a:lvl2pPr>
            <a:lvl3pPr lvl="2" rtl="0" algn="ctr">
              <a:spcBef>
                <a:spcPts val="0"/>
              </a:spcBef>
              <a:spcAft>
                <a:spcPts val="0"/>
              </a:spcAft>
              <a:buClr>
                <a:schemeClr val="lt1"/>
              </a:buClr>
              <a:buSzPts val="5200"/>
              <a:buNone/>
              <a:defRPr sz="5200">
                <a:solidFill>
                  <a:schemeClr val="lt1"/>
                </a:solidFill>
              </a:defRPr>
            </a:lvl3pPr>
            <a:lvl4pPr lvl="3" rtl="0" algn="ctr">
              <a:spcBef>
                <a:spcPts val="0"/>
              </a:spcBef>
              <a:spcAft>
                <a:spcPts val="0"/>
              </a:spcAft>
              <a:buClr>
                <a:schemeClr val="lt1"/>
              </a:buClr>
              <a:buSzPts val="5200"/>
              <a:buNone/>
              <a:defRPr sz="5200">
                <a:solidFill>
                  <a:schemeClr val="lt1"/>
                </a:solidFill>
              </a:defRPr>
            </a:lvl4pPr>
            <a:lvl5pPr lvl="4" rtl="0" algn="ctr">
              <a:spcBef>
                <a:spcPts val="0"/>
              </a:spcBef>
              <a:spcAft>
                <a:spcPts val="0"/>
              </a:spcAft>
              <a:buClr>
                <a:schemeClr val="lt1"/>
              </a:buClr>
              <a:buSzPts val="5200"/>
              <a:buNone/>
              <a:defRPr sz="5200">
                <a:solidFill>
                  <a:schemeClr val="lt1"/>
                </a:solidFill>
              </a:defRPr>
            </a:lvl5pPr>
            <a:lvl6pPr lvl="5" rtl="0" algn="ctr">
              <a:spcBef>
                <a:spcPts val="0"/>
              </a:spcBef>
              <a:spcAft>
                <a:spcPts val="0"/>
              </a:spcAft>
              <a:buClr>
                <a:schemeClr val="lt1"/>
              </a:buClr>
              <a:buSzPts val="5200"/>
              <a:buNone/>
              <a:defRPr sz="5200">
                <a:solidFill>
                  <a:schemeClr val="lt1"/>
                </a:solidFill>
              </a:defRPr>
            </a:lvl6pPr>
            <a:lvl7pPr lvl="6" rtl="0" algn="ctr">
              <a:spcBef>
                <a:spcPts val="0"/>
              </a:spcBef>
              <a:spcAft>
                <a:spcPts val="0"/>
              </a:spcAft>
              <a:buClr>
                <a:schemeClr val="lt1"/>
              </a:buClr>
              <a:buSzPts val="5200"/>
              <a:buNone/>
              <a:defRPr sz="5200">
                <a:solidFill>
                  <a:schemeClr val="lt1"/>
                </a:solidFill>
              </a:defRPr>
            </a:lvl7pPr>
            <a:lvl8pPr lvl="7" rtl="0" algn="ctr">
              <a:spcBef>
                <a:spcPts val="0"/>
              </a:spcBef>
              <a:spcAft>
                <a:spcPts val="0"/>
              </a:spcAft>
              <a:buClr>
                <a:schemeClr val="lt1"/>
              </a:buClr>
              <a:buSzPts val="5200"/>
              <a:buNone/>
              <a:defRPr sz="5200">
                <a:solidFill>
                  <a:schemeClr val="lt1"/>
                </a:solidFill>
              </a:defRPr>
            </a:lvl8pPr>
            <a:lvl9pPr lvl="8" rtl="0" algn="ctr">
              <a:spcBef>
                <a:spcPts val="0"/>
              </a:spcBef>
              <a:spcAft>
                <a:spcPts val="0"/>
              </a:spcAft>
              <a:buClr>
                <a:schemeClr val="lt1"/>
              </a:buClr>
              <a:buSzPts val="5200"/>
              <a:buNone/>
              <a:defRPr sz="5200">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Section Header">
  <p:cSld name="CUSTOM_1">
    <p:bg>
      <p:bgPr>
        <a:solidFill>
          <a:schemeClr val="dk1"/>
        </a:solidFill>
      </p:bgPr>
    </p:bg>
    <p:spTree>
      <p:nvGrpSpPr>
        <p:cNvPr id="71" name="Shape 71"/>
        <p:cNvGrpSpPr/>
        <p:nvPr/>
      </p:nvGrpSpPr>
      <p:grpSpPr>
        <a:xfrm>
          <a:off x="0" y="0"/>
          <a:ext cx="0" cy="0"/>
          <a:chOff x="0" y="0"/>
          <a:chExt cx="0" cy="0"/>
        </a:xfrm>
      </p:grpSpPr>
      <p:sp>
        <p:nvSpPr>
          <p:cNvPr id="72" name="Google Shape;7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73" name="Google Shape;73;p17"/>
          <p:cNvSpPr txBox="1"/>
          <p:nvPr>
            <p:ph type="title"/>
          </p:nvPr>
        </p:nvSpPr>
        <p:spPr>
          <a:xfrm>
            <a:off x="311700" y="977850"/>
            <a:ext cx="8520600" cy="318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Title and long list">
  <p:cSld name="CUSTOM_2">
    <p:bg>
      <p:bgPr>
        <a:solidFill>
          <a:schemeClr val="dk1"/>
        </a:solidFill>
      </p:bgPr>
    </p:bg>
    <p:spTree>
      <p:nvGrpSpPr>
        <p:cNvPr id="74" name="Shape 74"/>
        <p:cNvGrpSpPr/>
        <p:nvPr/>
      </p:nvGrpSpPr>
      <p:grpSpPr>
        <a:xfrm>
          <a:off x="0" y="0"/>
          <a:ext cx="0" cy="0"/>
          <a:chOff x="0" y="0"/>
          <a:chExt cx="0" cy="0"/>
        </a:xfrm>
      </p:grpSpPr>
      <p:sp>
        <p:nvSpPr>
          <p:cNvPr id="75" name="Google Shape;7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76" name="Google Shape;76;p18"/>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lvl1pPr indent="-349250" lvl="0" marL="457200" rtl="0">
              <a:spcBef>
                <a:spcPts val="0"/>
              </a:spcBef>
              <a:spcAft>
                <a:spcPts val="0"/>
              </a:spcAft>
              <a:buClr>
                <a:schemeClr val="dk2"/>
              </a:buClr>
              <a:buSzPts val="1900"/>
              <a:buChar char="●"/>
              <a:defRPr>
                <a:solidFill>
                  <a:schemeClr val="dk2"/>
                </a:solidFill>
              </a:defRPr>
            </a:lvl1pPr>
            <a:lvl2pPr indent="-349250" lvl="1" marL="914400" rtl="0">
              <a:spcBef>
                <a:spcPts val="1600"/>
              </a:spcBef>
              <a:spcAft>
                <a:spcPts val="0"/>
              </a:spcAft>
              <a:buClr>
                <a:schemeClr val="dk2"/>
              </a:buClr>
              <a:buSzPts val="1900"/>
              <a:buChar char="○"/>
              <a:defRPr>
                <a:solidFill>
                  <a:schemeClr val="dk2"/>
                </a:solidFill>
              </a:defRPr>
            </a:lvl2pPr>
            <a:lvl3pPr indent="-349250" lvl="2" marL="1371600" rtl="0">
              <a:spcBef>
                <a:spcPts val="1600"/>
              </a:spcBef>
              <a:spcAft>
                <a:spcPts val="0"/>
              </a:spcAft>
              <a:buClr>
                <a:schemeClr val="dk2"/>
              </a:buClr>
              <a:buSzPts val="1900"/>
              <a:buChar char="■"/>
              <a:defRPr>
                <a:solidFill>
                  <a:schemeClr val="dk2"/>
                </a:solidFill>
              </a:defRPr>
            </a:lvl3pPr>
            <a:lvl4pPr indent="-349250" lvl="3" marL="1828800" rtl="0">
              <a:spcBef>
                <a:spcPts val="1600"/>
              </a:spcBef>
              <a:spcAft>
                <a:spcPts val="0"/>
              </a:spcAft>
              <a:buClr>
                <a:schemeClr val="dk2"/>
              </a:buClr>
              <a:buSzPts val="1900"/>
              <a:buChar char="●"/>
              <a:defRPr>
                <a:solidFill>
                  <a:schemeClr val="dk2"/>
                </a:solidFill>
              </a:defRPr>
            </a:lvl4pPr>
            <a:lvl5pPr indent="-349250" lvl="4" marL="2286000" rtl="0">
              <a:spcBef>
                <a:spcPts val="1600"/>
              </a:spcBef>
              <a:spcAft>
                <a:spcPts val="0"/>
              </a:spcAft>
              <a:buClr>
                <a:schemeClr val="dk2"/>
              </a:buClr>
              <a:buSzPts val="1900"/>
              <a:buChar char="○"/>
              <a:defRPr>
                <a:solidFill>
                  <a:schemeClr val="dk2"/>
                </a:solidFill>
              </a:defRPr>
            </a:lvl5pPr>
            <a:lvl6pPr indent="-349250" lvl="5" marL="2743200" rtl="0">
              <a:spcBef>
                <a:spcPts val="1600"/>
              </a:spcBef>
              <a:spcAft>
                <a:spcPts val="0"/>
              </a:spcAft>
              <a:buClr>
                <a:schemeClr val="dk2"/>
              </a:buClr>
              <a:buSzPts val="1900"/>
              <a:buChar char="■"/>
              <a:defRPr>
                <a:solidFill>
                  <a:schemeClr val="dk2"/>
                </a:solidFill>
              </a:defRPr>
            </a:lvl6pPr>
            <a:lvl7pPr indent="-349250" lvl="6" marL="3200400" rtl="0">
              <a:spcBef>
                <a:spcPts val="1600"/>
              </a:spcBef>
              <a:spcAft>
                <a:spcPts val="0"/>
              </a:spcAft>
              <a:buClr>
                <a:schemeClr val="dk2"/>
              </a:buClr>
              <a:buSzPts val="1900"/>
              <a:buChar char="●"/>
              <a:defRPr>
                <a:solidFill>
                  <a:schemeClr val="dk2"/>
                </a:solidFill>
              </a:defRPr>
            </a:lvl7pPr>
            <a:lvl8pPr indent="-349250" lvl="7" marL="3657600" rtl="0">
              <a:spcBef>
                <a:spcPts val="1600"/>
              </a:spcBef>
              <a:spcAft>
                <a:spcPts val="0"/>
              </a:spcAft>
              <a:buClr>
                <a:schemeClr val="dk2"/>
              </a:buClr>
              <a:buSzPts val="1900"/>
              <a:buChar char="○"/>
              <a:defRPr>
                <a:solidFill>
                  <a:schemeClr val="dk2"/>
                </a:solidFill>
              </a:defRPr>
            </a:lvl8pPr>
            <a:lvl9pPr indent="-349250" lvl="8" marL="4114800" rtl="0">
              <a:spcBef>
                <a:spcPts val="1600"/>
              </a:spcBef>
              <a:spcAft>
                <a:spcPts val="1600"/>
              </a:spcAft>
              <a:buClr>
                <a:schemeClr val="dk2"/>
              </a:buClr>
              <a:buSzPts val="1900"/>
              <a:buChar char="■"/>
              <a:defRPr>
                <a:solidFill>
                  <a:schemeClr val="dk2"/>
                </a:solidFill>
              </a:defRPr>
            </a:lvl9pPr>
          </a:lstStyle>
          <a:p/>
        </p:txBody>
      </p:sp>
      <p:sp>
        <p:nvSpPr>
          <p:cNvPr id="77" name="Google Shape;77;p18"/>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Title and two columns">
  <p:cSld name="CUSTOM_3">
    <p:bg>
      <p:bgPr>
        <a:solidFill>
          <a:schemeClr val="dk1"/>
        </a:solidFill>
      </p:bgPr>
    </p:bg>
    <p:spTree>
      <p:nvGrpSpPr>
        <p:cNvPr id="78" name="Shape 78"/>
        <p:cNvGrpSpPr/>
        <p:nvPr/>
      </p:nvGrpSpPr>
      <p:grpSpPr>
        <a:xfrm>
          <a:off x="0" y="0"/>
          <a:ext cx="0" cy="0"/>
          <a:chOff x="0" y="0"/>
          <a:chExt cx="0" cy="0"/>
        </a:xfrm>
      </p:grpSpPr>
      <p:sp>
        <p:nvSpPr>
          <p:cNvPr id="79" name="Google Shape;7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80" name="Google Shape;80;p19"/>
          <p:cNvSpPr txBox="1"/>
          <p:nvPr>
            <p:ph idx="1" type="body"/>
          </p:nvPr>
        </p:nvSpPr>
        <p:spPr>
          <a:xfrm>
            <a:off x="578275" y="1599625"/>
            <a:ext cx="3775200" cy="3222000"/>
          </a:xfrm>
          <a:prstGeom prst="rect">
            <a:avLst/>
          </a:prstGeom>
        </p:spPr>
        <p:txBody>
          <a:bodyPr anchorCtr="0" anchor="t" bIns="91425" lIns="91425" spcFirstLastPara="1" rIns="91425" wrap="square" tIns="91425">
            <a:noAutofit/>
          </a:bodyPr>
          <a:lstStyle>
            <a:lvl1pPr indent="-336550" lvl="0" marL="457200" rtl="0">
              <a:spcBef>
                <a:spcPts val="0"/>
              </a:spcBef>
              <a:spcAft>
                <a:spcPts val="0"/>
              </a:spcAft>
              <a:buClr>
                <a:schemeClr val="dk2"/>
              </a:buClr>
              <a:buSzPts val="1700"/>
              <a:buChar char="●"/>
              <a:defRPr sz="1700">
                <a:solidFill>
                  <a:schemeClr val="dk2"/>
                </a:solidFill>
              </a:defRPr>
            </a:lvl1pPr>
            <a:lvl2pPr indent="-336550" lvl="1" marL="914400" rtl="0">
              <a:spcBef>
                <a:spcPts val="1600"/>
              </a:spcBef>
              <a:spcAft>
                <a:spcPts val="0"/>
              </a:spcAft>
              <a:buClr>
                <a:schemeClr val="dk2"/>
              </a:buClr>
              <a:buSzPts val="1700"/>
              <a:buChar char="○"/>
              <a:defRPr sz="1700">
                <a:solidFill>
                  <a:schemeClr val="dk2"/>
                </a:solidFill>
              </a:defRPr>
            </a:lvl2pPr>
            <a:lvl3pPr indent="-336550" lvl="2" marL="1371600" rtl="0">
              <a:spcBef>
                <a:spcPts val="1600"/>
              </a:spcBef>
              <a:spcAft>
                <a:spcPts val="0"/>
              </a:spcAft>
              <a:buClr>
                <a:schemeClr val="dk2"/>
              </a:buClr>
              <a:buSzPts val="1700"/>
              <a:buChar char="■"/>
              <a:defRPr sz="1700">
                <a:solidFill>
                  <a:schemeClr val="dk2"/>
                </a:solidFill>
              </a:defRPr>
            </a:lvl3pPr>
            <a:lvl4pPr indent="-336550" lvl="3" marL="1828800" rtl="0">
              <a:spcBef>
                <a:spcPts val="1600"/>
              </a:spcBef>
              <a:spcAft>
                <a:spcPts val="0"/>
              </a:spcAft>
              <a:buClr>
                <a:schemeClr val="dk2"/>
              </a:buClr>
              <a:buSzPts val="1700"/>
              <a:buChar char="●"/>
              <a:defRPr sz="1700">
                <a:solidFill>
                  <a:schemeClr val="dk2"/>
                </a:solidFill>
              </a:defRPr>
            </a:lvl4pPr>
            <a:lvl5pPr indent="-336550" lvl="4" marL="2286000" rtl="0">
              <a:spcBef>
                <a:spcPts val="1600"/>
              </a:spcBef>
              <a:spcAft>
                <a:spcPts val="0"/>
              </a:spcAft>
              <a:buClr>
                <a:schemeClr val="dk2"/>
              </a:buClr>
              <a:buSzPts val="1700"/>
              <a:buChar char="○"/>
              <a:defRPr sz="1700">
                <a:solidFill>
                  <a:schemeClr val="dk2"/>
                </a:solidFill>
              </a:defRPr>
            </a:lvl5pPr>
            <a:lvl6pPr indent="-336550" lvl="5" marL="2743200" rtl="0">
              <a:spcBef>
                <a:spcPts val="1600"/>
              </a:spcBef>
              <a:spcAft>
                <a:spcPts val="0"/>
              </a:spcAft>
              <a:buClr>
                <a:schemeClr val="dk2"/>
              </a:buClr>
              <a:buSzPts val="1700"/>
              <a:buChar char="■"/>
              <a:defRPr sz="1700">
                <a:solidFill>
                  <a:schemeClr val="dk2"/>
                </a:solidFill>
              </a:defRPr>
            </a:lvl6pPr>
            <a:lvl7pPr indent="-336550" lvl="6" marL="3200400" rtl="0">
              <a:spcBef>
                <a:spcPts val="1600"/>
              </a:spcBef>
              <a:spcAft>
                <a:spcPts val="0"/>
              </a:spcAft>
              <a:buClr>
                <a:schemeClr val="dk2"/>
              </a:buClr>
              <a:buSzPts val="1700"/>
              <a:buChar char="●"/>
              <a:defRPr sz="1700">
                <a:solidFill>
                  <a:schemeClr val="dk2"/>
                </a:solidFill>
              </a:defRPr>
            </a:lvl7pPr>
            <a:lvl8pPr indent="-336550" lvl="7" marL="3657600" rtl="0">
              <a:spcBef>
                <a:spcPts val="1600"/>
              </a:spcBef>
              <a:spcAft>
                <a:spcPts val="0"/>
              </a:spcAft>
              <a:buClr>
                <a:schemeClr val="dk2"/>
              </a:buClr>
              <a:buSzPts val="1700"/>
              <a:buChar char="○"/>
              <a:defRPr sz="1700">
                <a:solidFill>
                  <a:schemeClr val="dk2"/>
                </a:solidFill>
              </a:defRPr>
            </a:lvl8pPr>
            <a:lvl9pPr indent="-336550" lvl="8" marL="4114800" rtl="0">
              <a:spcBef>
                <a:spcPts val="1600"/>
              </a:spcBef>
              <a:spcAft>
                <a:spcPts val="1600"/>
              </a:spcAft>
              <a:buClr>
                <a:schemeClr val="dk2"/>
              </a:buClr>
              <a:buSzPts val="1700"/>
              <a:buChar char="■"/>
              <a:defRPr sz="1700">
                <a:solidFill>
                  <a:schemeClr val="dk2"/>
                </a:solidFill>
              </a:defRPr>
            </a:lvl9pPr>
          </a:lstStyle>
          <a:p/>
        </p:txBody>
      </p:sp>
      <p:sp>
        <p:nvSpPr>
          <p:cNvPr id="81" name="Google Shape;81;p19"/>
          <p:cNvSpPr txBox="1"/>
          <p:nvPr>
            <p:ph idx="2" type="body"/>
          </p:nvPr>
        </p:nvSpPr>
        <p:spPr>
          <a:xfrm>
            <a:off x="4817702" y="1599625"/>
            <a:ext cx="3775200" cy="3222000"/>
          </a:xfrm>
          <a:prstGeom prst="rect">
            <a:avLst/>
          </a:prstGeom>
        </p:spPr>
        <p:txBody>
          <a:bodyPr anchorCtr="0" anchor="t" bIns="91425" lIns="91425" spcFirstLastPara="1" rIns="91425" wrap="square" tIns="91425">
            <a:noAutofit/>
          </a:bodyPr>
          <a:lstStyle>
            <a:lvl1pPr indent="-336550" lvl="0" marL="457200" rtl="0">
              <a:spcBef>
                <a:spcPts val="0"/>
              </a:spcBef>
              <a:spcAft>
                <a:spcPts val="0"/>
              </a:spcAft>
              <a:buClr>
                <a:schemeClr val="dk2"/>
              </a:buClr>
              <a:buSzPts val="1700"/>
              <a:buChar char="●"/>
              <a:defRPr sz="1700">
                <a:solidFill>
                  <a:schemeClr val="dk2"/>
                </a:solidFill>
              </a:defRPr>
            </a:lvl1pPr>
            <a:lvl2pPr indent="-336550" lvl="1" marL="914400" rtl="0">
              <a:spcBef>
                <a:spcPts val="1600"/>
              </a:spcBef>
              <a:spcAft>
                <a:spcPts val="0"/>
              </a:spcAft>
              <a:buClr>
                <a:schemeClr val="dk2"/>
              </a:buClr>
              <a:buSzPts val="1700"/>
              <a:buChar char="○"/>
              <a:defRPr sz="1700">
                <a:solidFill>
                  <a:schemeClr val="dk2"/>
                </a:solidFill>
              </a:defRPr>
            </a:lvl2pPr>
            <a:lvl3pPr indent="-336550" lvl="2" marL="1371600" rtl="0">
              <a:spcBef>
                <a:spcPts val="1600"/>
              </a:spcBef>
              <a:spcAft>
                <a:spcPts val="0"/>
              </a:spcAft>
              <a:buClr>
                <a:schemeClr val="dk2"/>
              </a:buClr>
              <a:buSzPts val="1700"/>
              <a:buChar char="■"/>
              <a:defRPr sz="1700">
                <a:solidFill>
                  <a:schemeClr val="dk2"/>
                </a:solidFill>
              </a:defRPr>
            </a:lvl3pPr>
            <a:lvl4pPr indent="-336550" lvl="3" marL="1828800" rtl="0">
              <a:spcBef>
                <a:spcPts val="1600"/>
              </a:spcBef>
              <a:spcAft>
                <a:spcPts val="0"/>
              </a:spcAft>
              <a:buClr>
                <a:schemeClr val="dk2"/>
              </a:buClr>
              <a:buSzPts val="1700"/>
              <a:buChar char="●"/>
              <a:defRPr sz="1700">
                <a:solidFill>
                  <a:schemeClr val="dk2"/>
                </a:solidFill>
              </a:defRPr>
            </a:lvl4pPr>
            <a:lvl5pPr indent="-336550" lvl="4" marL="2286000" rtl="0">
              <a:spcBef>
                <a:spcPts val="1600"/>
              </a:spcBef>
              <a:spcAft>
                <a:spcPts val="0"/>
              </a:spcAft>
              <a:buClr>
                <a:schemeClr val="dk2"/>
              </a:buClr>
              <a:buSzPts val="1700"/>
              <a:buChar char="○"/>
              <a:defRPr sz="1700">
                <a:solidFill>
                  <a:schemeClr val="dk2"/>
                </a:solidFill>
              </a:defRPr>
            </a:lvl5pPr>
            <a:lvl6pPr indent="-336550" lvl="5" marL="2743200" rtl="0">
              <a:spcBef>
                <a:spcPts val="1600"/>
              </a:spcBef>
              <a:spcAft>
                <a:spcPts val="0"/>
              </a:spcAft>
              <a:buClr>
                <a:schemeClr val="dk2"/>
              </a:buClr>
              <a:buSzPts val="1700"/>
              <a:buChar char="■"/>
              <a:defRPr sz="1700">
                <a:solidFill>
                  <a:schemeClr val="dk2"/>
                </a:solidFill>
              </a:defRPr>
            </a:lvl6pPr>
            <a:lvl7pPr indent="-336550" lvl="6" marL="3200400" rtl="0">
              <a:spcBef>
                <a:spcPts val="1600"/>
              </a:spcBef>
              <a:spcAft>
                <a:spcPts val="0"/>
              </a:spcAft>
              <a:buClr>
                <a:schemeClr val="dk2"/>
              </a:buClr>
              <a:buSzPts val="1700"/>
              <a:buChar char="●"/>
              <a:defRPr sz="1700">
                <a:solidFill>
                  <a:schemeClr val="dk2"/>
                </a:solidFill>
              </a:defRPr>
            </a:lvl7pPr>
            <a:lvl8pPr indent="-336550" lvl="7" marL="3657600" rtl="0">
              <a:spcBef>
                <a:spcPts val="1600"/>
              </a:spcBef>
              <a:spcAft>
                <a:spcPts val="0"/>
              </a:spcAft>
              <a:buClr>
                <a:schemeClr val="dk2"/>
              </a:buClr>
              <a:buSzPts val="1700"/>
              <a:buChar char="○"/>
              <a:defRPr sz="1700">
                <a:solidFill>
                  <a:schemeClr val="dk2"/>
                </a:solidFill>
              </a:defRPr>
            </a:lvl8pPr>
            <a:lvl9pPr indent="-336550" lvl="8" marL="4114800" rtl="0">
              <a:spcBef>
                <a:spcPts val="1600"/>
              </a:spcBef>
              <a:spcAft>
                <a:spcPts val="1600"/>
              </a:spcAft>
              <a:buClr>
                <a:schemeClr val="dk2"/>
              </a:buClr>
              <a:buSzPts val="1700"/>
              <a:buChar char="■"/>
              <a:defRPr sz="1700">
                <a:solidFill>
                  <a:schemeClr val="dk2"/>
                </a:solidFill>
              </a:defRPr>
            </a:lvl9pPr>
          </a:lstStyle>
          <a:p/>
        </p:txBody>
      </p:sp>
      <p:sp>
        <p:nvSpPr>
          <p:cNvPr id="82" name="Google Shape;82;p19"/>
          <p:cNvSpPr txBox="1"/>
          <p:nvPr>
            <p:ph type="title"/>
          </p:nvPr>
        </p:nvSpPr>
        <p:spPr>
          <a:xfrm>
            <a:off x="578275" y="445025"/>
            <a:ext cx="8014500" cy="964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Title only">
  <p:cSld name="CUSTOM_4">
    <p:bg>
      <p:bgPr>
        <a:solidFill>
          <a:schemeClr val="dk1"/>
        </a:solidFill>
      </p:bgPr>
    </p:bg>
    <p:spTree>
      <p:nvGrpSpPr>
        <p:cNvPr id="83" name="Shape 83"/>
        <p:cNvGrpSpPr/>
        <p:nvPr/>
      </p:nvGrpSpPr>
      <p:grpSpPr>
        <a:xfrm>
          <a:off x="0" y="0"/>
          <a:ext cx="0" cy="0"/>
          <a:chOff x="0" y="0"/>
          <a:chExt cx="0" cy="0"/>
        </a:xfrm>
      </p:grpSpPr>
      <p:sp>
        <p:nvSpPr>
          <p:cNvPr id="84" name="Google Shape;8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85" name="Google Shape;85;p20"/>
          <p:cNvSpPr txBox="1"/>
          <p:nvPr>
            <p:ph type="title"/>
          </p:nvPr>
        </p:nvSpPr>
        <p:spPr>
          <a:xfrm>
            <a:off x="551100" y="445025"/>
            <a:ext cx="8041800" cy="4013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977850"/>
            <a:ext cx="8520600" cy="3187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Title and one column">
  <p:cSld name="CUSTOM_5">
    <p:bg>
      <p:bgPr>
        <a:solidFill>
          <a:schemeClr val="dk1"/>
        </a:solidFill>
      </p:bgPr>
    </p:bg>
    <p:spTree>
      <p:nvGrpSpPr>
        <p:cNvPr id="86" name="Shape 86"/>
        <p:cNvGrpSpPr/>
        <p:nvPr/>
      </p:nvGrpSpPr>
      <p:grpSpPr>
        <a:xfrm>
          <a:off x="0" y="0"/>
          <a:ext cx="0" cy="0"/>
          <a:chOff x="0" y="0"/>
          <a:chExt cx="0" cy="0"/>
        </a:xfrm>
      </p:grpSpPr>
      <p:sp>
        <p:nvSpPr>
          <p:cNvPr id="87" name="Google Shape;8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88" name="Google Shape;88;p21"/>
          <p:cNvSpPr txBox="1"/>
          <p:nvPr>
            <p:ph type="title"/>
          </p:nvPr>
        </p:nvSpPr>
        <p:spPr>
          <a:xfrm>
            <a:off x="4857075" y="442450"/>
            <a:ext cx="3873300" cy="1440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2800"/>
              <a:buNone/>
              <a:defRPr>
                <a:solidFill>
                  <a:schemeClr val="lt1"/>
                </a:solidFill>
              </a:defRPr>
            </a:lvl1pPr>
            <a:lvl2pPr lvl="1" rtl="0">
              <a:lnSpc>
                <a:spcPct val="100000"/>
              </a:lnSpc>
              <a:spcBef>
                <a:spcPts val="0"/>
              </a:spcBef>
              <a:spcAft>
                <a:spcPts val="0"/>
              </a:spcAft>
              <a:buClr>
                <a:schemeClr val="lt1"/>
              </a:buClr>
              <a:buSzPts val="2800"/>
              <a:buNone/>
              <a:defRPr>
                <a:solidFill>
                  <a:schemeClr val="lt1"/>
                </a:solidFill>
              </a:defRPr>
            </a:lvl2pPr>
            <a:lvl3pPr lvl="2" rtl="0">
              <a:lnSpc>
                <a:spcPct val="100000"/>
              </a:lnSpc>
              <a:spcBef>
                <a:spcPts val="0"/>
              </a:spcBef>
              <a:spcAft>
                <a:spcPts val="0"/>
              </a:spcAft>
              <a:buClr>
                <a:schemeClr val="lt1"/>
              </a:buClr>
              <a:buSzPts val="2800"/>
              <a:buNone/>
              <a:defRPr>
                <a:solidFill>
                  <a:schemeClr val="lt1"/>
                </a:solidFill>
              </a:defRPr>
            </a:lvl3pPr>
            <a:lvl4pPr lvl="3" rtl="0">
              <a:lnSpc>
                <a:spcPct val="100000"/>
              </a:lnSpc>
              <a:spcBef>
                <a:spcPts val="0"/>
              </a:spcBef>
              <a:spcAft>
                <a:spcPts val="0"/>
              </a:spcAft>
              <a:buClr>
                <a:schemeClr val="lt1"/>
              </a:buClr>
              <a:buSzPts val="2800"/>
              <a:buNone/>
              <a:defRPr>
                <a:solidFill>
                  <a:schemeClr val="lt1"/>
                </a:solidFill>
              </a:defRPr>
            </a:lvl4pPr>
            <a:lvl5pPr lvl="4" rtl="0">
              <a:lnSpc>
                <a:spcPct val="100000"/>
              </a:lnSpc>
              <a:spcBef>
                <a:spcPts val="0"/>
              </a:spcBef>
              <a:spcAft>
                <a:spcPts val="0"/>
              </a:spcAft>
              <a:buClr>
                <a:schemeClr val="lt1"/>
              </a:buClr>
              <a:buSzPts val="2800"/>
              <a:buNone/>
              <a:defRPr>
                <a:solidFill>
                  <a:schemeClr val="lt1"/>
                </a:solidFill>
              </a:defRPr>
            </a:lvl5pPr>
            <a:lvl6pPr lvl="5" rtl="0">
              <a:lnSpc>
                <a:spcPct val="100000"/>
              </a:lnSpc>
              <a:spcBef>
                <a:spcPts val="0"/>
              </a:spcBef>
              <a:spcAft>
                <a:spcPts val="0"/>
              </a:spcAft>
              <a:buClr>
                <a:schemeClr val="lt1"/>
              </a:buClr>
              <a:buSzPts val="2800"/>
              <a:buNone/>
              <a:defRPr>
                <a:solidFill>
                  <a:schemeClr val="lt1"/>
                </a:solidFill>
              </a:defRPr>
            </a:lvl6pPr>
            <a:lvl7pPr lvl="6" rtl="0">
              <a:lnSpc>
                <a:spcPct val="100000"/>
              </a:lnSpc>
              <a:spcBef>
                <a:spcPts val="0"/>
              </a:spcBef>
              <a:spcAft>
                <a:spcPts val="0"/>
              </a:spcAft>
              <a:buClr>
                <a:schemeClr val="lt1"/>
              </a:buClr>
              <a:buSzPts val="2800"/>
              <a:buNone/>
              <a:defRPr>
                <a:solidFill>
                  <a:schemeClr val="lt1"/>
                </a:solidFill>
              </a:defRPr>
            </a:lvl7pPr>
            <a:lvl8pPr lvl="7" rtl="0">
              <a:lnSpc>
                <a:spcPct val="100000"/>
              </a:lnSpc>
              <a:spcBef>
                <a:spcPts val="0"/>
              </a:spcBef>
              <a:spcAft>
                <a:spcPts val="0"/>
              </a:spcAft>
              <a:buClr>
                <a:schemeClr val="lt1"/>
              </a:buClr>
              <a:buSzPts val="2800"/>
              <a:buNone/>
              <a:defRPr>
                <a:solidFill>
                  <a:schemeClr val="lt1"/>
                </a:solidFill>
              </a:defRPr>
            </a:lvl8pPr>
            <a:lvl9pPr lvl="8" rtl="0">
              <a:lnSpc>
                <a:spcPct val="100000"/>
              </a:lnSpc>
              <a:spcBef>
                <a:spcPts val="0"/>
              </a:spcBef>
              <a:spcAft>
                <a:spcPts val="0"/>
              </a:spcAft>
              <a:buClr>
                <a:schemeClr val="lt1"/>
              </a:buClr>
              <a:buSzPts val="2800"/>
              <a:buNone/>
              <a:defRPr>
                <a:solidFill>
                  <a:schemeClr val="lt1"/>
                </a:solidFill>
              </a:defRPr>
            </a:lvl9pPr>
          </a:lstStyle>
          <a:p/>
        </p:txBody>
      </p:sp>
      <p:sp>
        <p:nvSpPr>
          <p:cNvPr id="89" name="Google Shape;89;p21"/>
          <p:cNvSpPr txBox="1"/>
          <p:nvPr>
            <p:ph idx="1" type="body"/>
          </p:nvPr>
        </p:nvSpPr>
        <p:spPr>
          <a:xfrm>
            <a:off x="4857075" y="1996700"/>
            <a:ext cx="3873300" cy="2836200"/>
          </a:xfrm>
          <a:prstGeom prst="rect">
            <a:avLst/>
          </a:prstGeom>
        </p:spPr>
        <p:txBody>
          <a:bodyPr anchorCtr="0" anchor="t" bIns="91425" lIns="91425" spcFirstLastPara="1" rIns="91425" wrap="square" tIns="91425">
            <a:noAutofit/>
          </a:bodyPr>
          <a:lstStyle>
            <a:lvl1pPr indent="-336550" lvl="0" marL="457200" rtl="0">
              <a:spcBef>
                <a:spcPts val="0"/>
              </a:spcBef>
              <a:spcAft>
                <a:spcPts val="0"/>
              </a:spcAft>
              <a:buClr>
                <a:schemeClr val="dk2"/>
              </a:buClr>
              <a:buSzPts val="1700"/>
              <a:buChar char="●"/>
              <a:defRPr sz="1700">
                <a:solidFill>
                  <a:schemeClr val="dk2"/>
                </a:solidFill>
              </a:defRPr>
            </a:lvl1pPr>
            <a:lvl2pPr indent="-336550" lvl="1" marL="914400" rtl="0">
              <a:spcBef>
                <a:spcPts val="1600"/>
              </a:spcBef>
              <a:spcAft>
                <a:spcPts val="0"/>
              </a:spcAft>
              <a:buClr>
                <a:schemeClr val="dk2"/>
              </a:buClr>
              <a:buSzPts val="1700"/>
              <a:buChar char="○"/>
              <a:defRPr sz="1700">
                <a:solidFill>
                  <a:schemeClr val="dk2"/>
                </a:solidFill>
              </a:defRPr>
            </a:lvl2pPr>
            <a:lvl3pPr indent="-336550" lvl="2" marL="1371600" rtl="0">
              <a:spcBef>
                <a:spcPts val="1600"/>
              </a:spcBef>
              <a:spcAft>
                <a:spcPts val="0"/>
              </a:spcAft>
              <a:buClr>
                <a:schemeClr val="dk2"/>
              </a:buClr>
              <a:buSzPts val="1700"/>
              <a:buChar char="■"/>
              <a:defRPr sz="1700">
                <a:solidFill>
                  <a:schemeClr val="dk2"/>
                </a:solidFill>
              </a:defRPr>
            </a:lvl3pPr>
            <a:lvl4pPr indent="-336550" lvl="3" marL="1828800" rtl="0">
              <a:spcBef>
                <a:spcPts val="1600"/>
              </a:spcBef>
              <a:spcAft>
                <a:spcPts val="0"/>
              </a:spcAft>
              <a:buClr>
                <a:schemeClr val="dk2"/>
              </a:buClr>
              <a:buSzPts val="1700"/>
              <a:buChar char="●"/>
              <a:defRPr sz="1700">
                <a:solidFill>
                  <a:schemeClr val="dk2"/>
                </a:solidFill>
              </a:defRPr>
            </a:lvl4pPr>
            <a:lvl5pPr indent="-336550" lvl="4" marL="2286000" rtl="0">
              <a:spcBef>
                <a:spcPts val="1600"/>
              </a:spcBef>
              <a:spcAft>
                <a:spcPts val="0"/>
              </a:spcAft>
              <a:buClr>
                <a:schemeClr val="dk2"/>
              </a:buClr>
              <a:buSzPts val="1700"/>
              <a:buChar char="○"/>
              <a:defRPr sz="1700">
                <a:solidFill>
                  <a:schemeClr val="dk2"/>
                </a:solidFill>
              </a:defRPr>
            </a:lvl5pPr>
            <a:lvl6pPr indent="-336550" lvl="5" marL="2743200" rtl="0">
              <a:spcBef>
                <a:spcPts val="1600"/>
              </a:spcBef>
              <a:spcAft>
                <a:spcPts val="0"/>
              </a:spcAft>
              <a:buClr>
                <a:schemeClr val="dk2"/>
              </a:buClr>
              <a:buSzPts val="1700"/>
              <a:buChar char="■"/>
              <a:defRPr sz="1700">
                <a:solidFill>
                  <a:schemeClr val="dk2"/>
                </a:solidFill>
              </a:defRPr>
            </a:lvl6pPr>
            <a:lvl7pPr indent="-336550" lvl="6" marL="3200400" rtl="0">
              <a:spcBef>
                <a:spcPts val="1600"/>
              </a:spcBef>
              <a:spcAft>
                <a:spcPts val="0"/>
              </a:spcAft>
              <a:buClr>
                <a:schemeClr val="dk2"/>
              </a:buClr>
              <a:buSzPts val="1700"/>
              <a:buChar char="●"/>
              <a:defRPr sz="1700">
                <a:solidFill>
                  <a:schemeClr val="dk2"/>
                </a:solidFill>
              </a:defRPr>
            </a:lvl7pPr>
            <a:lvl8pPr indent="-336550" lvl="7" marL="3657600" rtl="0">
              <a:spcBef>
                <a:spcPts val="1600"/>
              </a:spcBef>
              <a:spcAft>
                <a:spcPts val="0"/>
              </a:spcAft>
              <a:buClr>
                <a:schemeClr val="dk2"/>
              </a:buClr>
              <a:buSzPts val="1700"/>
              <a:buChar char="○"/>
              <a:defRPr sz="1700">
                <a:solidFill>
                  <a:schemeClr val="dk2"/>
                </a:solidFill>
              </a:defRPr>
            </a:lvl8pPr>
            <a:lvl9pPr indent="-336550" lvl="8" marL="4114800" rtl="0">
              <a:spcBef>
                <a:spcPts val="1600"/>
              </a:spcBef>
              <a:spcAft>
                <a:spcPts val="1600"/>
              </a:spcAft>
              <a:buClr>
                <a:schemeClr val="dk2"/>
              </a:buClr>
              <a:buSzPts val="1700"/>
              <a:buChar char="■"/>
              <a:defRPr sz="1700">
                <a:solidFill>
                  <a:schemeClr val="dk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Summary">
  <p:cSld name="CUSTOM_6">
    <p:bg>
      <p:bgPr>
        <a:solidFill>
          <a:schemeClr val="dk1"/>
        </a:solidFill>
      </p:bgPr>
    </p:bg>
    <p:spTree>
      <p:nvGrpSpPr>
        <p:cNvPr id="90" name="Shape 90"/>
        <p:cNvGrpSpPr/>
        <p:nvPr/>
      </p:nvGrpSpPr>
      <p:grpSpPr>
        <a:xfrm>
          <a:off x="0" y="0"/>
          <a:ext cx="0" cy="0"/>
          <a:chOff x="0" y="0"/>
          <a:chExt cx="0" cy="0"/>
        </a:xfrm>
      </p:grpSpPr>
      <p:sp>
        <p:nvSpPr>
          <p:cNvPr id="91" name="Google Shape;91;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92" name="Google Shape;92;p22"/>
          <p:cNvSpPr txBox="1"/>
          <p:nvPr>
            <p:ph type="title"/>
          </p:nvPr>
        </p:nvSpPr>
        <p:spPr>
          <a:xfrm>
            <a:off x="609196" y="907600"/>
            <a:ext cx="7062300" cy="375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3" name="Google Shape;93;p22"/>
          <p:cNvSpPr txBox="1"/>
          <p:nvPr>
            <p:ph idx="1" type="subTitle"/>
          </p:nvPr>
        </p:nvSpPr>
        <p:spPr>
          <a:xfrm>
            <a:off x="609200" y="397075"/>
            <a:ext cx="7038000" cy="393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chemeClr val="accent4"/>
                </a:solidFill>
              </a:defRPr>
            </a:lvl1pPr>
            <a:lvl2pPr lvl="1" rtl="0">
              <a:spcBef>
                <a:spcPts val="1600"/>
              </a:spcBef>
              <a:spcAft>
                <a:spcPts val="0"/>
              </a:spcAft>
              <a:buNone/>
              <a:defRPr sz="1400">
                <a:solidFill>
                  <a:schemeClr val="accent4"/>
                </a:solidFill>
              </a:defRPr>
            </a:lvl2pPr>
            <a:lvl3pPr lvl="2" rtl="0">
              <a:spcBef>
                <a:spcPts val="1600"/>
              </a:spcBef>
              <a:spcAft>
                <a:spcPts val="0"/>
              </a:spcAft>
              <a:buNone/>
              <a:defRPr sz="1400">
                <a:solidFill>
                  <a:schemeClr val="accent4"/>
                </a:solidFill>
              </a:defRPr>
            </a:lvl3pPr>
            <a:lvl4pPr lvl="3" rtl="0">
              <a:spcBef>
                <a:spcPts val="1600"/>
              </a:spcBef>
              <a:spcAft>
                <a:spcPts val="0"/>
              </a:spcAft>
              <a:buNone/>
              <a:defRPr sz="1400">
                <a:solidFill>
                  <a:schemeClr val="accent4"/>
                </a:solidFill>
              </a:defRPr>
            </a:lvl4pPr>
            <a:lvl5pPr lvl="4" rtl="0">
              <a:spcBef>
                <a:spcPts val="1600"/>
              </a:spcBef>
              <a:spcAft>
                <a:spcPts val="0"/>
              </a:spcAft>
              <a:buNone/>
              <a:defRPr sz="1400">
                <a:solidFill>
                  <a:schemeClr val="accent4"/>
                </a:solidFill>
              </a:defRPr>
            </a:lvl5pPr>
            <a:lvl6pPr lvl="5" rtl="0">
              <a:spcBef>
                <a:spcPts val="1600"/>
              </a:spcBef>
              <a:spcAft>
                <a:spcPts val="0"/>
              </a:spcAft>
              <a:buNone/>
              <a:defRPr sz="1400">
                <a:solidFill>
                  <a:schemeClr val="accent4"/>
                </a:solidFill>
              </a:defRPr>
            </a:lvl6pPr>
            <a:lvl7pPr lvl="6" rtl="0">
              <a:spcBef>
                <a:spcPts val="1600"/>
              </a:spcBef>
              <a:spcAft>
                <a:spcPts val="0"/>
              </a:spcAft>
              <a:buNone/>
              <a:defRPr sz="1400">
                <a:solidFill>
                  <a:schemeClr val="accent4"/>
                </a:solidFill>
              </a:defRPr>
            </a:lvl7pPr>
            <a:lvl8pPr lvl="7" rtl="0">
              <a:spcBef>
                <a:spcPts val="1600"/>
              </a:spcBef>
              <a:spcAft>
                <a:spcPts val="0"/>
              </a:spcAft>
              <a:buNone/>
              <a:defRPr sz="1400">
                <a:solidFill>
                  <a:schemeClr val="accent4"/>
                </a:solidFill>
              </a:defRPr>
            </a:lvl8pPr>
            <a:lvl9pPr lvl="8" rtl="0">
              <a:spcBef>
                <a:spcPts val="1600"/>
              </a:spcBef>
              <a:spcAft>
                <a:spcPts val="1600"/>
              </a:spcAft>
              <a:buNone/>
              <a:defRPr sz="1400">
                <a:solidFill>
                  <a:schemeClr val="accent4"/>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Section title and description">
  <p:cSld name="SECTION_TITLE_AND_DESCRIPTION_1">
    <p:bg>
      <p:bgPr>
        <a:solidFill>
          <a:schemeClr val="dk1"/>
        </a:solidFill>
      </p:bgPr>
    </p:bg>
    <p:spTree>
      <p:nvGrpSpPr>
        <p:cNvPr id="94" name="Shape 94"/>
        <p:cNvGrpSpPr/>
        <p:nvPr/>
      </p:nvGrpSpPr>
      <p:grpSpPr>
        <a:xfrm>
          <a:off x="0" y="0"/>
          <a:ext cx="0" cy="0"/>
          <a:chOff x="0" y="0"/>
          <a:chExt cx="0" cy="0"/>
        </a:xfrm>
      </p:grpSpPr>
      <p:sp>
        <p:nvSpPr>
          <p:cNvPr id="95" name="Google Shape;95;p23"/>
          <p:cNvSpPr txBox="1"/>
          <p:nvPr>
            <p:ph type="title"/>
          </p:nvPr>
        </p:nvSpPr>
        <p:spPr>
          <a:xfrm>
            <a:off x="336900" y="1049500"/>
            <a:ext cx="3902400" cy="3204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96" name="Google Shape;9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sp>
        <p:nvSpPr>
          <p:cNvPr id="97" name="Google Shape;97;p23"/>
          <p:cNvSpPr txBox="1"/>
          <p:nvPr>
            <p:ph idx="1" type="subTitle"/>
          </p:nvPr>
        </p:nvSpPr>
        <p:spPr>
          <a:xfrm>
            <a:off x="336900" y="419750"/>
            <a:ext cx="3902400" cy="393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sz="1400">
                <a:solidFill>
                  <a:schemeClr val="accent4"/>
                </a:solidFill>
              </a:defRPr>
            </a:lvl1pPr>
            <a:lvl2pPr lvl="1" rtl="0">
              <a:lnSpc>
                <a:spcPct val="115000"/>
              </a:lnSpc>
              <a:spcBef>
                <a:spcPts val="1600"/>
              </a:spcBef>
              <a:spcAft>
                <a:spcPts val="0"/>
              </a:spcAft>
              <a:buNone/>
              <a:defRPr sz="1400"/>
            </a:lvl2pPr>
            <a:lvl3pPr lvl="2" rtl="0">
              <a:lnSpc>
                <a:spcPct val="115000"/>
              </a:lnSpc>
              <a:spcBef>
                <a:spcPts val="1600"/>
              </a:spcBef>
              <a:spcAft>
                <a:spcPts val="0"/>
              </a:spcAft>
              <a:buNone/>
              <a:defRPr sz="1400"/>
            </a:lvl3pPr>
            <a:lvl4pPr lvl="3" rtl="0">
              <a:lnSpc>
                <a:spcPct val="115000"/>
              </a:lnSpc>
              <a:spcBef>
                <a:spcPts val="1600"/>
              </a:spcBef>
              <a:spcAft>
                <a:spcPts val="0"/>
              </a:spcAft>
              <a:buNone/>
              <a:defRPr sz="1400"/>
            </a:lvl4pPr>
            <a:lvl5pPr lvl="4" rtl="0">
              <a:lnSpc>
                <a:spcPct val="115000"/>
              </a:lnSpc>
              <a:spcBef>
                <a:spcPts val="1600"/>
              </a:spcBef>
              <a:spcAft>
                <a:spcPts val="0"/>
              </a:spcAft>
              <a:buNone/>
              <a:defRPr sz="1400"/>
            </a:lvl5pPr>
            <a:lvl6pPr lvl="5" rtl="0">
              <a:lnSpc>
                <a:spcPct val="115000"/>
              </a:lnSpc>
              <a:spcBef>
                <a:spcPts val="1600"/>
              </a:spcBef>
              <a:spcAft>
                <a:spcPts val="0"/>
              </a:spcAft>
              <a:buNone/>
              <a:defRPr sz="1400"/>
            </a:lvl6pPr>
            <a:lvl7pPr lvl="6" rtl="0">
              <a:lnSpc>
                <a:spcPct val="115000"/>
              </a:lnSpc>
              <a:spcBef>
                <a:spcPts val="1600"/>
              </a:spcBef>
              <a:spcAft>
                <a:spcPts val="0"/>
              </a:spcAft>
              <a:buNone/>
              <a:defRPr sz="1400"/>
            </a:lvl7pPr>
            <a:lvl8pPr lvl="7" rtl="0">
              <a:lnSpc>
                <a:spcPct val="115000"/>
              </a:lnSpc>
              <a:spcBef>
                <a:spcPts val="1600"/>
              </a:spcBef>
              <a:spcAft>
                <a:spcPts val="0"/>
              </a:spcAft>
              <a:buNone/>
              <a:defRPr sz="1400"/>
            </a:lvl8pPr>
            <a:lvl9pPr lvl="8" rtl="0">
              <a:lnSpc>
                <a:spcPct val="115000"/>
              </a:lnSpc>
              <a:spcBef>
                <a:spcPts val="1600"/>
              </a:spcBef>
              <a:spcAft>
                <a:spcPts val="1600"/>
              </a:spcAft>
              <a:buNone/>
              <a:defRPr sz="1400"/>
            </a:lvl9pPr>
          </a:lstStyle>
          <a:p/>
        </p:txBody>
      </p:sp>
      <p:sp>
        <p:nvSpPr>
          <p:cNvPr id="98" name="Google Shape;98;p23"/>
          <p:cNvSpPr txBox="1"/>
          <p:nvPr>
            <p:ph idx="2" type="body"/>
          </p:nvPr>
        </p:nvSpPr>
        <p:spPr>
          <a:xfrm>
            <a:off x="4906800" y="419750"/>
            <a:ext cx="3902400" cy="4037700"/>
          </a:xfrm>
          <a:prstGeom prst="rect">
            <a:avLst/>
          </a:prstGeom>
        </p:spPr>
        <p:txBody>
          <a:bodyPr anchorCtr="0" anchor="t" bIns="91425" lIns="91425" spcFirstLastPara="1" rIns="91425" wrap="square" tIns="91425">
            <a:noAutofit/>
          </a:bodyPr>
          <a:lstStyle>
            <a:lvl1pPr indent="-336550" lvl="0" marL="457200" rtl="0">
              <a:spcBef>
                <a:spcPts val="0"/>
              </a:spcBef>
              <a:spcAft>
                <a:spcPts val="0"/>
              </a:spcAft>
              <a:buClr>
                <a:schemeClr val="dk2"/>
              </a:buClr>
              <a:buSzPts val="1700"/>
              <a:buChar char="●"/>
              <a:defRPr sz="1700">
                <a:solidFill>
                  <a:schemeClr val="dk2"/>
                </a:solidFill>
              </a:defRPr>
            </a:lvl1pPr>
            <a:lvl2pPr indent="-336550" lvl="1" marL="914400" rtl="0">
              <a:spcBef>
                <a:spcPts val="1600"/>
              </a:spcBef>
              <a:spcAft>
                <a:spcPts val="0"/>
              </a:spcAft>
              <a:buClr>
                <a:schemeClr val="dk2"/>
              </a:buClr>
              <a:buSzPts val="1700"/>
              <a:buChar char="○"/>
              <a:defRPr sz="1700">
                <a:solidFill>
                  <a:schemeClr val="dk2"/>
                </a:solidFill>
              </a:defRPr>
            </a:lvl2pPr>
            <a:lvl3pPr indent="-336550" lvl="2" marL="1371600" rtl="0">
              <a:spcBef>
                <a:spcPts val="1600"/>
              </a:spcBef>
              <a:spcAft>
                <a:spcPts val="0"/>
              </a:spcAft>
              <a:buClr>
                <a:schemeClr val="dk2"/>
              </a:buClr>
              <a:buSzPts val="1700"/>
              <a:buChar char="■"/>
              <a:defRPr sz="1700">
                <a:solidFill>
                  <a:schemeClr val="dk2"/>
                </a:solidFill>
              </a:defRPr>
            </a:lvl3pPr>
            <a:lvl4pPr indent="-336550" lvl="3" marL="1828800" rtl="0">
              <a:spcBef>
                <a:spcPts val="1600"/>
              </a:spcBef>
              <a:spcAft>
                <a:spcPts val="0"/>
              </a:spcAft>
              <a:buClr>
                <a:schemeClr val="dk2"/>
              </a:buClr>
              <a:buSzPts val="1700"/>
              <a:buChar char="●"/>
              <a:defRPr sz="1700">
                <a:solidFill>
                  <a:schemeClr val="dk2"/>
                </a:solidFill>
              </a:defRPr>
            </a:lvl4pPr>
            <a:lvl5pPr indent="-336550" lvl="4" marL="2286000" rtl="0">
              <a:spcBef>
                <a:spcPts val="1600"/>
              </a:spcBef>
              <a:spcAft>
                <a:spcPts val="0"/>
              </a:spcAft>
              <a:buClr>
                <a:schemeClr val="dk2"/>
              </a:buClr>
              <a:buSzPts val="1700"/>
              <a:buChar char="○"/>
              <a:defRPr sz="1700">
                <a:solidFill>
                  <a:schemeClr val="dk2"/>
                </a:solidFill>
              </a:defRPr>
            </a:lvl5pPr>
            <a:lvl6pPr indent="-336550" lvl="5" marL="2743200" rtl="0">
              <a:spcBef>
                <a:spcPts val="1600"/>
              </a:spcBef>
              <a:spcAft>
                <a:spcPts val="0"/>
              </a:spcAft>
              <a:buClr>
                <a:schemeClr val="dk2"/>
              </a:buClr>
              <a:buSzPts val="1700"/>
              <a:buChar char="■"/>
              <a:defRPr sz="1700">
                <a:solidFill>
                  <a:schemeClr val="dk2"/>
                </a:solidFill>
              </a:defRPr>
            </a:lvl6pPr>
            <a:lvl7pPr indent="-336550" lvl="6" marL="3200400" rtl="0">
              <a:spcBef>
                <a:spcPts val="1600"/>
              </a:spcBef>
              <a:spcAft>
                <a:spcPts val="0"/>
              </a:spcAft>
              <a:buClr>
                <a:schemeClr val="dk2"/>
              </a:buClr>
              <a:buSzPts val="1700"/>
              <a:buChar char="●"/>
              <a:defRPr sz="1700">
                <a:solidFill>
                  <a:schemeClr val="dk2"/>
                </a:solidFill>
              </a:defRPr>
            </a:lvl7pPr>
            <a:lvl8pPr indent="-336550" lvl="7" marL="3657600" rtl="0">
              <a:spcBef>
                <a:spcPts val="1600"/>
              </a:spcBef>
              <a:spcAft>
                <a:spcPts val="0"/>
              </a:spcAft>
              <a:buClr>
                <a:schemeClr val="dk2"/>
              </a:buClr>
              <a:buSzPts val="1700"/>
              <a:buChar char="○"/>
              <a:defRPr sz="1700">
                <a:solidFill>
                  <a:schemeClr val="dk2"/>
                </a:solidFill>
              </a:defRPr>
            </a:lvl8pPr>
            <a:lvl9pPr indent="-336550" lvl="8" marL="4114800" rtl="0">
              <a:spcBef>
                <a:spcPts val="1600"/>
              </a:spcBef>
              <a:spcAft>
                <a:spcPts val="1600"/>
              </a:spcAft>
              <a:buClr>
                <a:schemeClr val="dk2"/>
              </a:buClr>
              <a:buSzPts val="1700"/>
              <a:buChar char="■"/>
              <a:defRPr sz="1700">
                <a:solidFill>
                  <a:schemeClr val="dk2"/>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Description">
  <p:cSld name="CAPTION_ONLY_1">
    <p:bg>
      <p:bgPr>
        <a:solidFill>
          <a:schemeClr val="dk1"/>
        </a:solidFill>
      </p:bgPr>
    </p:bg>
    <p:spTree>
      <p:nvGrpSpPr>
        <p:cNvPr id="99" name="Shape 99"/>
        <p:cNvGrpSpPr/>
        <p:nvPr/>
      </p:nvGrpSpPr>
      <p:grpSpPr>
        <a:xfrm>
          <a:off x="0" y="0"/>
          <a:ext cx="0" cy="0"/>
          <a:chOff x="0" y="0"/>
          <a:chExt cx="0" cy="0"/>
        </a:xfrm>
      </p:grpSpPr>
      <p:sp>
        <p:nvSpPr>
          <p:cNvPr id="100" name="Google Shape;100;p24"/>
          <p:cNvSpPr txBox="1"/>
          <p:nvPr>
            <p:ph idx="1" type="body"/>
          </p:nvPr>
        </p:nvSpPr>
        <p:spPr>
          <a:xfrm>
            <a:off x="491550" y="4119825"/>
            <a:ext cx="8160900" cy="615300"/>
          </a:xfrm>
          <a:prstGeom prst="rect">
            <a:avLst/>
          </a:prstGeom>
        </p:spPr>
        <p:txBody>
          <a:bodyPr anchorCtr="0" anchor="ctr" bIns="91425" lIns="91425" spcFirstLastPara="1" rIns="91425" wrap="square" tIns="91425">
            <a:noAutofit/>
          </a:bodyPr>
          <a:lstStyle>
            <a:lvl1pPr indent="-228600" lvl="0" marL="457200" rtl="0" algn="ctr">
              <a:lnSpc>
                <a:spcPct val="115000"/>
              </a:lnSpc>
              <a:spcBef>
                <a:spcPts val="0"/>
              </a:spcBef>
              <a:spcAft>
                <a:spcPts val="0"/>
              </a:spcAft>
              <a:buClr>
                <a:schemeClr val="dk2"/>
              </a:buClr>
              <a:buSzPts val="1500"/>
              <a:buNone/>
              <a:defRPr sz="1500">
                <a:solidFill>
                  <a:schemeClr val="dk2"/>
                </a:solidFill>
              </a:defRPr>
            </a:lvl1pPr>
          </a:lstStyle>
          <a:p/>
        </p:txBody>
      </p:sp>
      <p:sp>
        <p:nvSpPr>
          <p:cNvPr id="101" name="Google Shape;10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Fact">
  <p:cSld name="BIG_NUMBER_1">
    <p:bg>
      <p:bgPr>
        <a:solidFill>
          <a:schemeClr val="dk1"/>
        </a:solidFill>
      </p:bgPr>
    </p:bg>
    <p:spTree>
      <p:nvGrpSpPr>
        <p:cNvPr id="102" name="Shape 102"/>
        <p:cNvGrpSpPr/>
        <p:nvPr/>
      </p:nvGrpSpPr>
      <p:grpSpPr>
        <a:xfrm>
          <a:off x="0" y="0"/>
          <a:ext cx="0" cy="0"/>
          <a:chOff x="0" y="0"/>
          <a:chExt cx="0" cy="0"/>
        </a:xfrm>
      </p:grpSpPr>
      <p:sp>
        <p:nvSpPr>
          <p:cNvPr id="103" name="Google Shape;103;p2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4" name="Google Shape;104;p2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9250" lvl="0" marL="457200" rtl="0" algn="ctr">
              <a:spcBef>
                <a:spcPts val="0"/>
              </a:spcBef>
              <a:spcAft>
                <a:spcPts val="0"/>
              </a:spcAft>
              <a:buClr>
                <a:schemeClr val="dk2"/>
              </a:buClr>
              <a:buSzPts val="1900"/>
              <a:buChar char="●"/>
              <a:defRPr>
                <a:solidFill>
                  <a:schemeClr val="dk2"/>
                </a:solidFill>
              </a:defRPr>
            </a:lvl1pPr>
            <a:lvl2pPr indent="-349250" lvl="1" marL="914400" rtl="0" algn="ctr">
              <a:spcBef>
                <a:spcPts val="1600"/>
              </a:spcBef>
              <a:spcAft>
                <a:spcPts val="0"/>
              </a:spcAft>
              <a:buClr>
                <a:schemeClr val="dk2"/>
              </a:buClr>
              <a:buSzPts val="1900"/>
              <a:buChar char="○"/>
              <a:defRPr>
                <a:solidFill>
                  <a:schemeClr val="dk2"/>
                </a:solidFill>
              </a:defRPr>
            </a:lvl2pPr>
            <a:lvl3pPr indent="-349250" lvl="2" marL="1371600" rtl="0" algn="ctr">
              <a:spcBef>
                <a:spcPts val="1600"/>
              </a:spcBef>
              <a:spcAft>
                <a:spcPts val="0"/>
              </a:spcAft>
              <a:buClr>
                <a:schemeClr val="dk2"/>
              </a:buClr>
              <a:buSzPts val="1900"/>
              <a:buChar char="■"/>
              <a:defRPr>
                <a:solidFill>
                  <a:schemeClr val="dk2"/>
                </a:solidFill>
              </a:defRPr>
            </a:lvl3pPr>
            <a:lvl4pPr indent="-349250" lvl="3" marL="1828800" rtl="0" algn="ctr">
              <a:spcBef>
                <a:spcPts val="1600"/>
              </a:spcBef>
              <a:spcAft>
                <a:spcPts val="0"/>
              </a:spcAft>
              <a:buClr>
                <a:schemeClr val="dk2"/>
              </a:buClr>
              <a:buSzPts val="1900"/>
              <a:buChar char="●"/>
              <a:defRPr>
                <a:solidFill>
                  <a:schemeClr val="dk2"/>
                </a:solidFill>
              </a:defRPr>
            </a:lvl4pPr>
            <a:lvl5pPr indent="-349250" lvl="4" marL="2286000" rtl="0" algn="ctr">
              <a:spcBef>
                <a:spcPts val="1600"/>
              </a:spcBef>
              <a:spcAft>
                <a:spcPts val="0"/>
              </a:spcAft>
              <a:buClr>
                <a:schemeClr val="dk2"/>
              </a:buClr>
              <a:buSzPts val="1900"/>
              <a:buChar char="○"/>
              <a:defRPr>
                <a:solidFill>
                  <a:schemeClr val="dk2"/>
                </a:solidFill>
              </a:defRPr>
            </a:lvl5pPr>
            <a:lvl6pPr indent="-349250" lvl="5" marL="2743200" rtl="0" algn="ctr">
              <a:spcBef>
                <a:spcPts val="1600"/>
              </a:spcBef>
              <a:spcAft>
                <a:spcPts val="0"/>
              </a:spcAft>
              <a:buClr>
                <a:schemeClr val="dk2"/>
              </a:buClr>
              <a:buSzPts val="1900"/>
              <a:buChar char="■"/>
              <a:defRPr>
                <a:solidFill>
                  <a:schemeClr val="dk2"/>
                </a:solidFill>
              </a:defRPr>
            </a:lvl6pPr>
            <a:lvl7pPr indent="-349250" lvl="6" marL="3200400" rtl="0" algn="ctr">
              <a:spcBef>
                <a:spcPts val="1600"/>
              </a:spcBef>
              <a:spcAft>
                <a:spcPts val="0"/>
              </a:spcAft>
              <a:buClr>
                <a:schemeClr val="dk2"/>
              </a:buClr>
              <a:buSzPts val="1900"/>
              <a:buChar char="●"/>
              <a:defRPr>
                <a:solidFill>
                  <a:schemeClr val="dk2"/>
                </a:solidFill>
              </a:defRPr>
            </a:lvl7pPr>
            <a:lvl8pPr indent="-349250" lvl="7" marL="3657600" rtl="0" algn="ctr">
              <a:spcBef>
                <a:spcPts val="1600"/>
              </a:spcBef>
              <a:spcAft>
                <a:spcPts val="0"/>
              </a:spcAft>
              <a:buClr>
                <a:schemeClr val="dk2"/>
              </a:buClr>
              <a:buSzPts val="1900"/>
              <a:buChar char="○"/>
              <a:defRPr>
                <a:solidFill>
                  <a:schemeClr val="dk2"/>
                </a:solidFill>
              </a:defRPr>
            </a:lvl8pPr>
            <a:lvl9pPr indent="-349250" lvl="8" marL="4114800" rtl="0" algn="ctr">
              <a:spcBef>
                <a:spcPts val="1600"/>
              </a:spcBef>
              <a:spcAft>
                <a:spcPts val="1600"/>
              </a:spcAft>
              <a:buClr>
                <a:schemeClr val="dk2"/>
              </a:buClr>
              <a:buSzPts val="1900"/>
              <a:buChar char="■"/>
              <a:defRPr>
                <a:solidFill>
                  <a:schemeClr val="dk2"/>
                </a:solidFill>
              </a:defRPr>
            </a:lvl9pPr>
          </a:lstStyle>
          <a:p/>
        </p:txBody>
      </p:sp>
      <p:sp>
        <p:nvSpPr>
          <p:cNvPr id="105" name="Google Shape;105;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Quote">
  <p:cSld name="BLANK_1_2">
    <p:bg>
      <p:bgPr>
        <a:solidFill>
          <a:schemeClr val="dk1"/>
        </a:solidFill>
      </p:bgPr>
    </p:bg>
    <p:spTree>
      <p:nvGrpSpPr>
        <p:cNvPr id="106" name="Shape 106"/>
        <p:cNvGrpSpPr/>
        <p:nvPr/>
      </p:nvGrpSpPr>
      <p:grpSpPr>
        <a:xfrm>
          <a:off x="0" y="0"/>
          <a:ext cx="0" cy="0"/>
          <a:chOff x="0" y="0"/>
          <a:chExt cx="0" cy="0"/>
        </a:xfrm>
      </p:grpSpPr>
      <p:sp>
        <p:nvSpPr>
          <p:cNvPr id="107" name="Google Shape;107;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108" name="Google Shape;108;p26"/>
          <p:cNvSpPr txBox="1"/>
          <p:nvPr>
            <p:ph type="title"/>
          </p:nvPr>
        </p:nvSpPr>
        <p:spPr>
          <a:xfrm>
            <a:off x="611775" y="975650"/>
            <a:ext cx="7136700" cy="2995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b="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p:txBody>
      </p:sp>
      <p:sp>
        <p:nvSpPr>
          <p:cNvPr id="109" name="Google Shape;109;p26"/>
          <p:cNvSpPr txBox="1"/>
          <p:nvPr>
            <p:ph idx="1" type="body"/>
          </p:nvPr>
        </p:nvSpPr>
        <p:spPr>
          <a:xfrm>
            <a:off x="611775" y="4140900"/>
            <a:ext cx="7136700" cy="694800"/>
          </a:xfrm>
          <a:prstGeom prst="rect">
            <a:avLst/>
          </a:prstGeom>
        </p:spPr>
        <p:txBody>
          <a:bodyPr anchorCtr="0" anchor="t" bIns="91425" lIns="91425" spcFirstLastPara="1" rIns="91425" wrap="square" tIns="91425">
            <a:noAutofit/>
          </a:bodyPr>
          <a:lstStyle>
            <a:lvl1pPr indent="-355600" lvl="0" marL="457200" rtl="0">
              <a:lnSpc>
                <a:spcPct val="115000"/>
              </a:lnSpc>
              <a:spcBef>
                <a:spcPts val="0"/>
              </a:spcBef>
              <a:spcAft>
                <a:spcPts val="0"/>
              </a:spcAft>
              <a:buClr>
                <a:schemeClr val="dk2"/>
              </a:buClr>
              <a:buSzPts val="2000"/>
              <a:buChar char="●"/>
              <a:defRPr sz="1500">
                <a:solidFill>
                  <a:schemeClr val="dk2"/>
                </a:solidFill>
              </a:defRPr>
            </a:lvl1pPr>
            <a:lvl2pPr indent="-355600" lvl="1" marL="914400" rtl="0">
              <a:lnSpc>
                <a:spcPct val="115000"/>
              </a:lnSpc>
              <a:spcBef>
                <a:spcPts val="0"/>
              </a:spcBef>
              <a:spcAft>
                <a:spcPts val="0"/>
              </a:spcAft>
              <a:buClr>
                <a:schemeClr val="dk2"/>
              </a:buClr>
              <a:buSzPts val="2000"/>
              <a:buChar char="○"/>
              <a:defRPr sz="1500">
                <a:solidFill>
                  <a:schemeClr val="dk2"/>
                </a:solidFill>
              </a:defRPr>
            </a:lvl2pPr>
            <a:lvl3pPr indent="-355600" lvl="2" marL="1371600" rtl="0">
              <a:lnSpc>
                <a:spcPct val="115000"/>
              </a:lnSpc>
              <a:spcBef>
                <a:spcPts val="0"/>
              </a:spcBef>
              <a:spcAft>
                <a:spcPts val="0"/>
              </a:spcAft>
              <a:buClr>
                <a:schemeClr val="dk2"/>
              </a:buClr>
              <a:buSzPts val="2000"/>
              <a:buChar char="■"/>
              <a:defRPr sz="1500">
                <a:solidFill>
                  <a:schemeClr val="dk2"/>
                </a:solidFill>
              </a:defRPr>
            </a:lvl3pPr>
            <a:lvl4pPr indent="-355600" lvl="3" marL="1828800" rtl="0">
              <a:lnSpc>
                <a:spcPct val="115000"/>
              </a:lnSpc>
              <a:spcBef>
                <a:spcPts val="0"/>
              </a:spcBef>
              <a:spcAft>
                <a:spcPts val="0"/>
              </a:spcAft>
              <a:buClr>
                <a:schemeClr val="dk2"/>
              </a:buClr>
              <a:buSzPts val="2000"/>
              <a:buChar char="●"/>
              <a:defRPr sz="1500">
                <a:solidFill>
                  <a:schemeClr val="dk2"/>
                </a:solidFill>
              </a:defRPr>
            </a:lvl4pPr>
            <a:lvl5pPr indent="-355600" lvl="4" marL="2286000" rtl="0">
              <a:lnSpc>
                <a:spcPct val="115000"/>
              </a:lnSpc>
              <a:spcBef>
                <a:spcPts val="0"/>
              </a:spcBef>
              <a:spcAft>
                <a:spcPts val="0"/>
              </a:spcAft>
              <a:buClr>
                <a:schemeClr val="dk2"/>
              </a:buClr>
              <a:buSzPts val="2000"/>
              <a:buChar char="○"/>
              <a:defRPr sz="1500">
                <a:solidFill>
                  <a:schemeClr val="dk2"/>
                </a:solidFill>
              </a:defRPr>
            </a:lvl5pPr>
            <a:lvl6pPr indent="-355600" lvl="5" marL="2743200" rtl="0">
              <a:lnSpc>
                <a:spcPct val="115000"/>
              </a:lnSpc>
              <a:spcBef>
                <a:spcPts val="0"/>
              </a:spcBef>
              <a:spcAft>
                <a:spcPts val="0"/>
              </a:spcAft>
              <a:buClr>
                <a:schemeClr val="dk2"/>
              </a:buClr>
              <a:buSzPts val="2000"/>
              <a:buChar char="■"/>
              <a:defRPr sz="1500">
                <a:solidFill>
                  <a:schemeClr val="dk2"/>
                </a:solidFill>
              </a:defRPr>
            </a:lvl6pPr>
            <a:lvl7pPr indent="-355600" lvl="6" marL="3200400" rtl="0">
              <a:lnSpc>
                <a:spcPct val="115000"/>
              </a:lnSpc>
              <a:spcBef>
                <a:spcPts val="0"/>
              </a:spcBef>
              <a:spcAft>
                <a:spcPts val="0"/>
              </a:spcAft>
              <a:buClr>
                <a:schemeClr val="dk2"/>
              </a:buClr>
              <a:buSzPts val="2000"/>
              <a:buChar char="●"/>
              <a:defRPr sz="1500">
                <a:solidFill>
                  <a:schemeClr val="dk2"/>
                </a:solidFill>
              </a:defRPr>
            </a:lvl7pPr>
            <a:lvl8pPr indent="-355600" lvl="7" marL="3657600" rtl="0">
              <a:lnSpc>
                <a:spcPct val="115000"/>
              </a:lnSpc>
              <a:spcBef>
                <a:spcPts val="0"/>
              </a:spcBef>
              <a:spcAft>
                <a:spcPts val="0"/>
              </a:spcAft>
              <a:buClr>
                <a:schemeClr val="dk2"/>
              </a:buClr>
              <a:buSzPts val="2000"/>
              <a:buChar char="○"/>
              <a:defRPr sz="1500">
                <a:solidFill>
                  <a:schemeClr val="dk2"/>
                </a:solidFill>
              </a:defRPr>
            </a:lvl8pPr>
            <a:lvl9pPr indent="-355600" lvl="8" marL="4114800" rtl="0">
              <a:lnSpc>
                <a:spcPct val="115000"/>
              </a:lnSpc>
              <a:spcBef>
                <a:spcPts val="0"/>
              </a:spcBef>
              <a:spcAft>
                <a:spcPts val="0"/>
              </a:spcAft>
              <a:buClr>
                <a:schemeClr val="dk2"/>
              </a:buClr>
              <a:buSzPts val="2000"/>
              <a:buChar char="■"/>
              <a:defRPr sz="1500">
                <a:solidFill>
                  <a:schemeClr val="dk2"/>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urce Code 1">
  <p:cSld name="BLANK_1_1_3">
    <p:bg>
      <p:bgPr>
        <a:solidFill>
          <a:schemeClr val="dk1"/>
        </a:solidFill>
      </p:bgPr>
    </p:bg>
    <p:spTree>
      <p:nvGrpSpPr>
        <p:cNvPr id="110" name="Shape 110"/>
        <p:cNvGrpSpPr/>
        <p:nvPr/>
      </p:nvGrpSpPr>
      <p:grpSpPr>
        <a:xfrm>
          <a:off x="0" y="0"/>
          <a:ext cx="0" cy="0"/>
          <a:chOff x="0" y="0"/>
          <a:chExt cx="0" cy="0"/>
        </a:xfrm>
      </p:grpSpPr>
      <p:sp>
        <p:nvSpPr>
          <p:cNvPr id="111" name="Google Shape;111;p27"/>
          <p:cNvSpPr/>
          <p:nvPr/>
        </p:nvSpPr>
        <p:spPr>
          <a:xfrm>
            <a:off x="75" y="1355775"/>
            <a:ext cx="9144000" cy="378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113" name="Google Shape;113;p27"/>
          <p:cNvSpPr txBox="1"/>
          <p:nvPr>
            <p:ph type="title"/>
          </p:nvPr>
        </p:nvSpPr>
        <p:spPr>
          <a:xfrm>
            <a:off x="447450" y="204325"/>
            <a:ext cx="8249100" cy="933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p:txBody>
      </p:sp>
      <p:sp>
        <p:nvSpPr>
          <p:cNvPr id="114" name="Google Shape;114;p27"/>
          <p:cNvSpPr txBox="1"/>
          <p:nvPr>
            <p:ph idx="1" type="body"/>
          </p:nvPr>
        </p:nvSpPr>
        <p:spPr>
          <a:xfrm>
            <a:off x="447450" y="1589275"/>
            <a:ext cx="8249100" cy="3208800"/>
          </a:xfrm>
          <a:prstGeom prst="rect">
            <a:avLst/>
          </a:prstGeom>
        </p:spPr>
        <p:txBody>
          <a:bodyPr anchorCtr="0" anchor="t" bIns="91425" lIns="91425" spcFirstLastPara="1" rIns="91425" wrap="square" tIns="91425">
            <a:noAutofit/>
          </a:bodyPr>
          <a:lstStyle>
            <a:lvl1pPr indent="-336550" lvl="0" marL="4572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1pPr>
            <a:lvl2pPr indent="-336550" lvl="1" marL="9144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2pPr>
            <a:lvl3pPr indent="-336550" lvl="2" marL="13716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3pPr>
            <a:lvl4pPr indent="-336550" lvl="3" marL="18288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4pPr>
            <a:lvl5pPr indent="-336550" lvl="4" marL="22860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5pPr>
            <a:lvl6pPr indent="-336550" lvl="5" marL="27432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6pPr>
            <a:lvl7pPr indent="-336550" lvl="6" marL="32004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7pPr>
            <a:lvl8pPr indent="-336550" lvl="7" marL="36576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8pPr>
            <a:lvl9pPr indent="-336550" lvl="8" marL="41148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Source Code (2 Columns)">
  <p:cSld name="BLANK_1_1_1">
    <p:bg>
      <p:bgPr>
        <a:solidFill>
          <a:schemeClr val="dk1"/>
        </a:solidFill>
      </p:bgPr>
    </p:bg>
    <p:spTree>
      <p:nvGrpSpPr>
        <p:cNvPr id="115" name="Shape 115"/>
        <p:cNvGrpSpPr/>
        <p:nvPr/>
      </p:nvGrpSpPr>
      <p:grpSpPr>
        <a:xfrm>
          <a:off x="0" y="0"/>
          <a:ext cx="0" cy="0"/>
          <a:chOff x="0" y="0"/>
          <a:chExt cx="0" cy="0"/>
        </a:xfrm>
      </p:grpSpPr>
      <p:sp>
        <p:nvSpPr>
          <p:cNvPr id="116" name="Google Shape;116;p28"/>
          <p:cNvSpPr/>
          <p:nvPr/>
        </p:nvSpPr>
        <p:spPr>
          <a:xfrm>
            <a:off x="3876075" y="25"/>
            <a:ext cx="5268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17" name="Google Shape;11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118" name="Google Shape;118;p28"/>
          <p:cNvSpPr txBox="1"/>
          <p:nvPr>
            <p:ph type="title"/>
          </p:nvPr>
        </p:nvSpPr>
        <p:spPr>
          <a:xfrm>
            <a:off x="458075" y="370000"/>
            <a:ext cx="2959800" cy="1938000"/>
          </a:xfrm>
          <a:prstGeom prst="rect">
            <a:avLst/>
          </a:prstGeom>
        </p:spPr>
        <p:txBody>
          <a:bodyPr anchorCtr="0" anchor="b" bIns="91425" lIns="91425" spcFirstLastPara="1" rIns="91425" wrap="square" tIns="91425">
            <a:noAutofit/>
          </a:bodyPr>
          <a:lstStyle>
            <a:lvl1pPr lvl="0" rtl="0">
              <a:spcBef>
                <a:spcPts val="0"/>
              </a:spcBef>
              <a:spcAft>
                <a:spcPts val="0"/>
              </a:spcAft>
              <a:buNone/>
              <a:defRPr sz="2400">
                <a:solidFill>
                  <a:schemeClr val="lt1"/>
                </a:solidFill>
              </a:defRPr>
            </a:lvl1pPr>
            <a:lvl2pPr lvl="1" rtl="0">
              <a:spcBef>
                <a:spcPts val="0"/>
              </a:spcBef>
              <a:spcAft>
                <a:spcPts val="0"/>
              </a:spcAft>
              <a:buNone/>
              <a:defRPr sz="2400">
                <a:solidFill>
                  <a:schemeClr val="dk2"/>
                </a:solidFill>
              </a:defRPr>
            </a:lvl2pPr>
            <a:lvl3pPr lvl="2" rtl="0">
              <a:spcBef>
                <a:spcPts val="0"/>
              </a:spcBef>
              <a:spcAft>
                <a:spcPts val="0"/>
              </a:spcAft>
              <a:buNone/>
              <a:defRPr sz="2400">
                <a:solidFill>
                  <a:schemeClr val="dk2"/>
                </a:solidFill>
              </a:defRPr>
            </a:lvl3pPr>
            <a:lvl4pPr lvl="3" rtl="0">
              <a:spcBef>
                <a:spcPts val="0"/>
              </a:spcBef>
              <a:spcAft>
                <a:spcPts val="0"/>
              </a:spcAft>
              <a:buNone/>
              <a:defRPr sz="2400">
                <a:solidFill>
                  <a:schemeClr val="dk2"/>
                </a:solidFill>
              </a:defRPr>
            </a:lvl4pPr>
            <a:lvl5pPr lvl="4" rtl="0">
              <a:spcBef>
                <a:spcPts val="0"/>
              </a:spcBef>
              <a:spcAft>
                <a:spcPts val="0"/>
              </a:spcAft>
              <a:buNone/>
              <a:defRPr sz="2400">
                <a:solidFill>
                  <a:schemeClr val="dk2"/>
                </a:solidFill>
              </a:defRPr>
            </a:lvl5pPr>
            <a:lvl6pPr lvl="5" rtl="0">
              <a:spcBef>
                <a:spcPts val="0"/>
              </a:spcBef>
              <a:spcAft>
                <a:spcPts val="0"/>
              </a:spcAft>
              <a:buNone/>
              <a:defRPr sz="2400">
                <a:solidFill>
                  <a:schemeClr val="dk2"/>
                </a:solidFill>
              </a:defRPr>
            </a:lvl6pPr>
            <a:lvl7pPr lvl="6" rtl="0">
              <a:spcBef>
                <a:spcPts val="0"/>
              </a:spcBef>
              <a:spcAft>
                <a:spcPts val="0"/>
              </a:spcAft>
              <a:buNone/>
              <a:defRPr sz="2400">
                <a:solidFill>
                  <a:schemeClr val="dk2"/>
                </a:solidFill>
              </a:defRPr>
            </a:lvl7pPr>
            <a:lvl8pPr lvl="7" rtl="0">
              <a:spcBef>
                <a:spcPts val="0"/>
              </a:spcBef>
              <a:spcAft>
                <a:spcPts val="0"/>
              </a:spcAft>
              <a:buNone/>
              <a:defRPr sz="2400">
                <a:solidFill>
                  <a:schemeClr val="dk2"/>
                </a:solidFill>
              </a:defRPr>
            </a:lvl8pPr>
            <a:lvl9pPr lvl="8" rtl="0">
              <a:spcBef>
                <a:spcPts val="0"/>
              </a:spcBef>
              <a:spcAft>
                <a:spcPts val="0"/>
              </a:spcAft>
              <a:buNone/>
              <a:defRPr sz="2400">
                <a:solidFill>
                  <a:schemeClr val="dk2"/>
                </a:solidFill>
              </a:defRPr>
            </a:lvl9pPr>
          </a:lstStyle>
          <a:p/>
        </p:txBody>
      </p:sp>
      <p:sp>
        <p:nvSpPr>
          <p:cNvPr id="119" name="Google Shape;119;p28"/>
          <p:cNvSpPr txBox="1"/>
          <p:nvPr>
            <p:ph idx="1" type="body"/>
          </p:nvPr>
        </p:nvSpPr>
        <p:spPr>
          <a:xfrm>
            <a:off x="4210825" y="370000"/>
            <a:ext cx="4598400" cy="4293300"/>
          </a:xfrm>
          <a:prstGeom prst="rect">
            <a:avLst/>
          </a:prstGeom>
        </p:spPr>
        <p:txBody>
          <a:bodyPr anchorCtr="0" anchor="t" bIns="91425" lIns="91425" spcFirstLastPara="1" rIns="91425" wrap="square" tIns="91425">
            <a:noAutofit/>
          </a:bodyPr>
          <a:lstStyle>
            <a:lvl1pPr indent="-336550" lvl="0" marL="4572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1pPr>
            <a:lvl2pPr indent="-336550" lvl="1" marL="9144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2pPr>
            <a:lvl3pPr indent="-336550" lvl="2" marL="13716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3pPr>
            <a:lvl4pPr indent="-336550" lvl="3" marL="18288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4pPr>
            <a:lvl5pPr indent="-336550" lvl="4" marL="22860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5pPr>
            <a:lvl6pPr indent="-336550" lvl="5" marL="27432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6pPr>
            <a:lvl7pPr indent="-336550" lvl="6" marL="32004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7pPr>
            <a:lvl8pPr indent="-336550" lvl="7" marL="36576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8pPr>
            <a:lvl9pPr indent="-336550" lvl="8" marL="41148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9pPr>
          </a:lstStyle>
          <a:p/>
        </p:txBody>
      </p:sp>
      <p:sp>
        <p:nvSpPr>
          <p:cNvPr id="120" name="Google Shape;120;p28"/>
          <p:cNvSpPr txBox="1"/>
          <p:nvPr>
            <p:ph idx="2" type="subTitle"/>
          </p:nvPr>
        </p:nvSpPr>
        <p:spPr>
          <a:xfrm>
            <a:off x="458200" y="2554675"/>
            <a:ext cx="2959800" cy="2108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700">
                <a:solidFill>
                  <a:schemeClr val="dk2"/>
                </a:solidFill>
              </a:defRPr>
            </a:lvl1pPr>
            <a:lvl2pPr lvl="1" rtl="0">
              <a:spcBef>
                <a:spcPts val="1600"/>
              </a:spcBef>
              <a:spcAft>
                <a:spcPts val="0"/>
              </a:spcAft>
              <a:buNone/>
              <a:defRPr sz="1700">
                <a:solidFill>
                  <a:schemeClr val="dk2"/>
                </a:solidFill>
              </a:defRPr>
            </a:lvl2pPr>
            <a:lvl3pPr lvl="2" rtl="0">
              <a:spcBef>
                <a:spcPts val="1600"/>
              </a:spcBef>
              <a:spcAft>
                <a:spcPts val="0"/>
              </a:spcAft>
              <a:buNone/>
              <a:defRPr sz="1700">
                <a:solidFill>
                  <a:schemeClr val="dk2"/>
                </a:solidFill>
              </a:defRPr>
            </a:lvl3pPr>
            <a:lvl4pPr lvl="3" rtl="0">
              <a:spcBef>
                <a:spcPts val="1600"/>
              </a:spcBef>
              <a:spcAft>
                <a:spcPts val="0"/>
              </a:spcAft>
              <a:buNone/>
              <a:defRPr sz="1700">
                <a:solidFill>
                  <a:schemeClr val="dk2"/>
                </a:solidFill>
              </a:defRPr>
            </a:lvl4pPr>
            <a:lvl5pPr lvl="4" rtl="0">
              <a:spcBef>
                <a:spcPts val="1600"/>
              </a:spcBef>
              <a:spcAft>
                <a:spcPts val="0"/>
              </a:spcAft>
              <a:buNone/>
              <a:defRPr sz="1700">
                <a:solidFill>
                  <a:schemeClr val="dk2"/>
                </a:solidFill>
              </a:defRPr>
            </a:lvl5pPr>
            <a:lvl6pPr lvl="5" rtl="0">
              <a:spcBef>
                <a:spcPts val="1600"/>
              </a:spcBef>
              <a:spcAft>
                <a:spcPts val="0"/>
              </a:spcAft>
              <a:buNone/>
              <a:defRPr sz="1700">
                <a:solidFill>
                  <a:schemeClr val="dk2"/>
                </a:solidFill>
              </a:defRPr>
            </a:lvl6pPr>
            <a:lvl7pPr lvl="6" rtl="0">
              <a:spcBef>
                <a:spcPts val="1600"/>
              </a:spcBef>
              <a:spcAft>
                <a:spcPts val="0"/>
              </a:spcAft>
              <a:buNone/>
              <a:defRPr sz="1700">
                <a:solidFill>
                  <a:schemeClr val="dk2"/>
                </a:solidFill>
              </a:defRPr>
            </a:lvl7pPr>
            <a:lvl8pPr lvl="7" rtl="0">
              <a:spcBef>
                <a:spcPts val="1600"/>
              </a:spcBef>
              <a:spcAft>
                <a:spcPts val="0"/>
              </a:spcAft>
              <a:buNone/>
              <a:defRPr sz="1700">
                <a:solidFill>
                  <a:schemeClr val="dk2"/>
                </a:solidFill>
              </a:defRPr>
            </a:lvl8pPr>
            <a:lvl9pPr lvl="8" rtl="0">
              <a:spcBef>
                <a:spcPts val="1600"/>
              </a:spcBef>
              <a:spcAft>
                <a:spcPts val="1600"/>
              </a:spcAft>
              <a:buNone/>
              <a:defRPr sz="1700">
                <a:solidFill>
                  <a:schemeClr val="dk2"/>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Blank">
  <p:cSld name="BLANK_2">
    <p:bg>
      <p:bgPr>
        <a:solidFill>
          <a:schemeClr val="dk1"/>
        </a:solidFill>
      </p:bgPr>
    </p:bg>
    <p:spTree>
      <p:nvGrpSpPr>
        <p:cNvPr id="121" name="Shape 121"/>
        <p:cNvGrpSpPr/>
        <p:nvPr/>
      </p:nvGrpSpPr>
      <p:grpSpPr>
        <a:xfrm>
          <a:off x="0" y="0"/>
          <a:ext cx="0" cy="0"/>
          <a:chOff x="0" y="0"/>
          <a:chExt cx="0" cy="0"/>
        </a:xfrm>
      </p:grpSpPr>
      <p:sp>
        <p:nvSpPr>
          <p:cNvPr id="122" name="Google Shape;12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1">
  <p:cSld name="TITLE_1">
    <p:spTree>
      <p:nvGrpSpPr>
        <p:cNvPr id="123" name="Shape 123"/>
        <p:cNvGrpSpPr/>
        <p:nvPr/>
      </p:nvGrpSpPr>
      <p:grpSpPr>
        <a:xfrm>
          <a:off x="0" y="0"/>
          <a:ext cx="0" cy="0"/>
          <a:chOff x="0" y="0"/>
          <a:chExt cx="0" cy="0"/>
        </a:xfrm>
      </p:grpSpPr>
      <p:sp>
        <p:nvSpPr>
          <p:cNvPr id="124" name="Google Shape;124;p3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5" name="Google Shape;125;p3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6" name="Google Shape;126;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lvl1pPr indent="-349250" lvl="0" marL="457200">
              <a:spcBef>
                <a:spcPts val="0"/>
              </a:spcBef>
              <a:spcAft>
                <a:spcPts val="0"/>
              </a:spcAft>
              <a:buSzPts val="1900"/>
              <a:buChar char="●"/>
              <a:defRPr/>
            </a:lvl1pPr>
            <a:lvl2pPr indent="-349250" lvl="1" marL="914400">
              <a:spcBef>
                <a:spcPts val="1600"/>
              </a:spcBef>
              <a:spcAft>
                <a:spcPts val="0"/>
              </a:spcAft>
              <a:buSzPts val="1900"/>
              <a:buChar char="○"/>
              <a:defRPr/>
            </a:lvl2pPr>
            <a:lvl3pPr indent="-349250" lvl="2" marL="1371600">
              <a:spcBef>
                <a:spcPts val="1600"/>
              </a:spcBef>
              <a:spcAft>
                <a:spcPts val="0"/>
              </a:spcAft>
              <a:buSzPts val="1900"/>
              <a:buChar char="■"/>
              <a:defRPr/>
            </a:lvl3pPr>
            <a:lvl4pPr indent="-349250" lvl="3" marL="1828800">
              <a:spcBef>
                <a:spcPts val="1600"/>
              </a:spcBef>
              <a:spcAft>
                <a:spcPts val="0"/>
              </a:spcAft>
              <a:buSzPts val="1900"/>
              <a:buChar char="●"/>
              <a:defRPr/>
            </a:lvl4pPr>
            <a:lvl5pPr indent="-349250" lvl="4" marL="2286000">
              <a:spcBef>
                <a:spcPts val="1600"/>
              </a:spcBef>
              <a:spcAft>
                <a:spcPts val="0"/>
              </a:spcAft>
              <a:buSzPts val="1900"/>
              <a:buChar char="○"/>
              <a:defRPr/>
            </a:lvl5pPr>
            <a:lvl6pPr indent="-349250" lvl="5" marL="2743200">
              <a:spcBef>
                <a:spcPts val="1600"/>
              </a:spcBef>
              <a:spcAft>
                <a:spcPts val="0"/>
              </a:spcAft>
              <a:buSzPts val="1900"/>
              <a:buChar char="■"/>
              <a:defRPr/>
            </a:lvl6pPr>
            <a:lvl7pPr indent="-349250" lvl="6" marL="3200400">
              <a:spcBef>
                <a:spcPts val="1600"/>
              </a:spcBef>
              <a:spcAft>
                <a:spcPts val="0"/>
              </a:spcAft>
              <a:buSzPts val="1900"/>
              <a:buChar char="●"/>
              <a:defRPr/>
            </a:lvl7pPr>
            <a:lvl8pPr indent="-349250" lvl="7" marL="3657600">
              <a:spcBef>
                <a:spcPts val="1600"/>
              </a:spcBef>
              <a:spcAft>
                <a:spcPts val="0"/>
              </a:spcAft>
              <a:buSzPts val="1900"/>
              <a:buChar char="○"/>
              <a:defRPr/>
            </a:lvl8pPr>
            <a:lvl9pPr indent="-349250" lvl="8" marL="4114800">
              <a:spcBef>
                <a:spcPts val="1600"/>
              </a:spcBef>
              <a:spcAft>
                <a:spcPts val="1600"/>
              </a:spcAft>
              <a:buSzPts val="19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578275" y="445025"/>
            <a:ext cx="8014500" cy="9645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578275" y="1599625"/>
            <a:ext cx="3775200" cy="32220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sz="1700"/>
            </a:lvl1pPr>
            <a:lvl2pPr indent="-336550" lvl="1" marL="914400">
              <a:spcBef>
                <a:spcPts val="1600"/>
              </a:spcBef>
              <a:spcAft>
                <a:spcPts val="0"/>
              </a:spcAft>
              <a:buSzPts val="1700"/>
              <a:buChar char="○"/>
              <a:defRPr sz="1700"/>
            </a:lvl2pPr>
            <a:lvl3pPr indent="-336550" lvl="2" marL="1371600">
              <a:spcBef>
                <a:spcPts val="1600"/>
              </a:spcBef>
              <a:spcAft>
                <a:spcPts val="0"/>
              </a:spcAft>
              <a:buSzPts val="1700"/>
              <a:buChar char="■"/>
              <a:defRPr sz="1700"/>
            </a:lvl3pPr>
            <a:lvl4pPr indent="-336550" lvl="3" marL="1828800">
              <a:spcBef>
                <a:spcPts val="1600"/>
              </a:spcBef>
              <a:spcAft>
                <a:spcPts val="0"/>
              </a:spcAft>
              <a:buSzPts val="1700"/>
              <a:buChar char="●"/>
              <a:defRPr sz="1700"/>
            </a:lvl4pPr>
            <a:lvl5pPr indent="-336550" lvl="4" marL="2286000">
              <a:spcBef>
                <a:spcPts val="1600"/>
              </a:spcBef>
              <a:spcAft>
                <a:spcPts val="0"/>
              </a:spcAft>
              <a:buSzPts val="1700"/>
              <a:buChar char="○"/>
              <a:defRPr sz="1700"/>
            </a:lvl5pPr>
            <a:lvl6pPr indent="-336550" lvl="5" marL="2743200">
              <a:spcBef>
                <a:spcPts val="1600"/>
              </a:spcBef>
              <a:spcAft>
                <a:spcPts val="0"/>
              </a:spcAft>
              <a:buSzPts val="1700"/>
              <a:buChar char="■"/>
              <a:defRPr sz="1700"/>
            </a:lvl6pPr>
            <a:lvl7pPr indent="-336550" lvl="6" marL="3200400">
              <a:spcBef>
                <a:spcPts val="1600"/>
              </a:spcBef>
              <a:spcAft>
                <a:spcPts val="0"/>
              </a:spcAft>
              <a:buSzPts val="1700"/>
              <a:buChar char="●"/>
              <a:defRPr sz="1700"/>
            </a:lvl7pPr>
            <a:lvl8pPr indent="-336550" lvl="7" marL="3657600">
              <a:spcBef>
                <a:spcPts val="1600"/>
              </a:spcBef>
              <a:spcAft>
                <a:spcPts val="0"/>
              </a:spcAft>
              <a:buSzPts val="1700"/>
              <a:buChar char="○"/>
              <a:defRPr sz="1700"/>
            </a:lvl8pPr>
            <a:lvl9pPr indent="-336550" lvl="8" marL="4114800">
              <a:spcBef>
                <a:spcPts val="1600"/>
              </a:spcBef>
              <a:spcAft>
                <a:spcPts val="1600"/>
              </a:spcAft>
              <a:buSzPts val="1700"/>
              <a:buChar char="■"/>
              <a:defRPr sz="1700"/>
            </a:lvl9pPr>
          </a:lstStyle>
          <a:p/>
        </p:txBody>
      </p:sp>
      <p:sp>
        <p:nvSpPr>
          <p:cNvPr id="24" name="Google Shape;24;p5"/>
          <p:cNvSpPr txBox="1"/>
          <p:nvPr>
            <p:ph idx="2" type="body"/>
          </p:nvPr>
        </p:nvSpPr>
        <p:spPr>
          <a:xfrm>
            <a:off x="4817702" y="1599625"/>
            <a:ext cx="3775200" cy="32220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sz="1700"/>
            </a:lvl1pPr>
            <a:lvl2pPr indent="-336550" lvl="1" marL="914400">
              <a:spcBef>
                <a:spcPts val="1600"/>
              </a:spcBef>
              <a:spcAft>
                <a:spcPts val="0"/>
              </a:spcAft>
              <a:buSzPts val="1700"/>
              <a:buChar char="○"/>
              <a:defRPr sz="1700"/>
            </a:lvl2pPr>
            <a:lvl3pPr indent="-336550" lvl="2" marL="1371600">
              <a:spcBef>
                <a:spcPts val="1600"/>
              </a:spcBef>
              <a:spcAft>
                <a:spcPts val="0"/>
              </a:spcAft>
              <a:buSzPts val="1700"/>
              <a:buChar char="■"/>
              <a:defRPr sz="1700"/>
            </a:lvl3pPr>
            <a:lvl4pPr indent="-336550" lvl="3" marL="1828800">
              <a:spcBef>
                <a:spcPts val="1600"/>
              </a:spcBef>
              <a:spcAft>
                <a:spcPts val="0"/>
              </a:spcAft>
              <a:buSzPts val="1700"/>
              <a:buChar char="●"/>
              <a:defRPr sz="1700"/>
            </a:lvl4pPr>
            <a:lvl5pPr indent="-336550" lvl="4" marL="2286000">
              <a:spcBef>
                <a:spcPts val="1600"/>
              </a:spcBef>
              <a:spcAft>
                <a:spcPts val="0"/>
              </a:spcAft>
              <a:buSzPts val="1700"/>
              <a:buChar char="○"/>
              <a:defRPr sz="1700"/>
            </a:lvl5pPr>
            <a:lvl6pPr indent="-336550" lvl="5" marL="2743200">
              <a:spcBef>
                <a:spcPts val="1600"/>
              </a:spcBef>
              <a:spcAft>
                <a:spcPts val="0"/>
              </a:spcAft>
              <a:buSzPts val="1700"/>
              <a:buChar char="■"/>
              <a:defRPr sz="1700"/>
            </a:lvl6pPr>
            <a:lvl7pPr indent="-336550" lvl="6" marL="3200400">
              <a:spcBef>
                <a:spcPts val="1600"/>
              </a:spcBef>
              <a:spcAft>
                <a:spcPts val="0"/>
              </a:spcAft>
              <a:buSzPts val="1700"/>
              <a:buChar char="●"/>
              <a:defRPr sz="1700"/>
            </a:lvl7pPr>
            <a:lvl8pPr indent="-336550" lvl="7" marL="3657600">
              <a:spcBef>
                <a:spcPts val="1600"/>
              </a:spcBef>
              <a:spcAft>
                <a:spcPts val="0"/>
              </a:spcAft>
              <a:buSzPts val="1700"/>
              <a:buChar char="○"/>
              <a:defRPr sz="1700"/>
            </a:lvl8pPr>
            <a:lvl9pPr indent="-336550" lvl="8" marL="4114800">
              <a:spcBef>
                <a:spcPts val="1600"/>
              </a:spcBef>
              <a:spcAft>
                <a:spcPts val="1600"/>
              </a:spcAft>
              <a:buSzPts val="1700"/>
              <a:buChar char="■"/>
              <a:defRPr sz="17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551100" y="445025"/>
            <a:ext cx="8041800" cy="40134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4857050" y="442450"/>
            <a:ext cx="3880200" cy="1440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2800"/>
              <a:buNone/>
              <a:defRPr/>
            </a:lvl1pPr>
            <a:lvl2pPr lvl="1">
              <a:lnSpc>
                <a:spcPct val="100000"/>
              </a:lnSpc>
              <a:spcBef>
                <a:spcPts val="0"/>
              </a:spcBef>
              <a:spcAft>
                <a:spcPts val="0"/>
              </a:spcAft>
              <a:buSzPts val="2800"/>
              <a:buNone/>
              <a:defRPr/>
            </a:lvl2pPr>
            <a:lvl3pPr lvl="2">
              <a:lnSpc>
                <a:spcPct val="100000"/>
              </a:lnSpc>
              <a:spcBef>
                <a:spcPts val="0"/>
              </a:spcBef>
              <a:spcAft>
                <a:spcPts val="0"/>
              </a:spcAft>
              <a:buSzPts val="2800"/>
              <a:buNone/>
              <a:defRPr/>
            </a:lvl3pPr>
            <a:lvl4pPr lvl="3">
              <a:lnSpc>
                <a:spcPct val="100000"/>
              </a:lnSpc>
              <a:spcBef>
                <a:spcPts val="0"/>
              </a:spcBef>
              <a:spcAft>
                <a:spcPts val="0"/>
              </a:spcAft>
              <a:buSzPts val="2800"/>
              <a:buNone/>
              <a:defRPr/>
            </a:lvl4pPr>
            <a:lvl5pPr lvl="4">
              <a:lnSpc>
                <a:spcPct val="100000"/>
              </a:lnSpc>
              <a:spcBef>
                <a:spcPts val="0"/>
              </a:spcBef>
              <a:spcAft>
                <a:spcPts val="0"/>
              </a:spcAft>
              <a:buSzPts val="2800"/>
              <a:buNone/>
              <a:defRPr/>
            </a:lvl5pPr>
            <a:lvl6pPr lvl="5">
              <a:lnSpc>
                <a:spcPct val="100000"/>
              </a:lnSpc>
              <a:spcBef>
                <a:spcPts val="0"/>
              </a:spcBef>
              <a:spcAft>
                <a:spcPts val="0"/>
              </a:spcAft>
              <a:buSzPts val="2800"/>
              <a:buNone/>
              <a:defRPr/>
            </a:lvl6pPr>
            <a:lvl7pPr lvl="6">
              <a:lnSpc>
                <a:spcPct val="100000"/>
              </a:lnSpc>
              <a:spcBef>
                <a:spcPts val="0"/>
              </a:spcBef>
              <a:spcAft>
                <a:spcPts val="0"/>
              </a:spcAft>
              <a:buSzPts val="2800"/>
              <a:buNone/>
              <a:defRPr/>
            </a:lvl7pPr>
            <a:lvl8pPr lvl="7">
              <a:lnSpc>
                <a:spcPct val="100000"/>
              </a:lnSpc>
              <a:spcBef>
                <a:spcPts val="0"/>
              </a:spcBef>
              <a:spcAft>
                <a:spcPts val="0"/>
              </a:spcAft>
              <a:buSzPts val="2800"/>
              <a:buNone/>
              <a:defRPr/>
            </a:lvl8pPr>
            <a:lvl9pPr lvl="8">
              <a:lnSpc>
                <a:spcPct val="100000"/>
              </a:lnSpc>
              <a:spcBef>
                <a:spcPts val="0"/>
              </a:spcBef>
              <a:spcAft>
                <a:spcPts val="0"/>
              </a:spcAft>
              <a:buSzPts val="2800"/>
              <a:buNone/>
              <a:defRPr/>
            </a:lvl9pPr>
          </a:lstStyle>
          <a:p/>
        </p:txBody>
      </p:sp>
      <p:sp>
        <p:nvSpPr>
          <p:cNvPr id="31" name="Google Shape;31;p7"/>
          <p:cNvSpPr txBox="1"/>
          <p:nvPr>
            <p:ph idx="1" type="body"/>
          </p:nvPr>
        </p:nvSpPr>
        <p:spPr>
          <a:xfrm>
            <a:off x="4857050" y="1996700"/>
            <a:ext cx="3880200" cy="28362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sz="1700"/>
            </a:lvl1pPr>
            <a:lvl2pPr indent="-336550" lvl="1" marL="914400">
              <a:spcBef>
                <a:spcPts val="1600"/>
              </a:spcBef>
              <a:spcAft>
                <a:spcPts val="0"/>
              </a:spcAft>
              <a:buSzPts val="1700"/>
              <a:buChar char="○"/>
              <a:defRPr sz="1700"/>
            </a:lvl2pPr>
            <a:lvl3pPr indent="-336550" lvl="2" marL="1371600">
              <a:spcBef>
                <a:spcPts val="1600"/>
              </a:spcBef>
              <a:spcAft>
                <a:spcPts val="0"/>
              </a:spcAft>
              <a:buSzPts val="1700"/>
              <a:buChar char="■"/>
              <a:defRPr sz="1700"/>
            </a:lvl3pPr>
            <a:lvl4pPr indent="-336550" lvl="3" marL="1828800">
              <a:spcBef>
                <a:spcPts val="1600"/>
              </a:spcBef>
              <a:spcAft>
                <a:spcPts val="0"/>
              </a:spcAft>
              <a:buSzPts val="1700"/>
              <a:buChar char="●"/>
              <a:defRPr sz="1700"/>
            </a:lvl4pPr>
            <a:lvl5pPr indent="-336550" lvl="4" marL="2286000">
              <a:spcBef>
                <a:spcPts val="1600"/>
              </a:spcBef>
              <a:spcAft>
                <a:spcPts val="0"/>
              </a:spcAft>
              <a:buSzPts val="1700"/>
              <a:buChar char="○"/>
              <a:defRPr sz="1700"/>
            </a:lvl5pPr>
            <a:lvl6pPr indent="-336550" lvl="5" marL="2743200">
              <a:spcBef>
                <a:spcPts val="1600"/>
              </a:spcBef>
              <a:spcAft>
                <a:spcPts val="0"/>
              </a:spcAft>
              <a:buSzPts val="1700"/>
              <a:buChar char="■"/>
              <a:defRPr sz="1700"/>
            </a:lvl6pPr>
            <a:lvl7pPr indent="-336550" lvl="6" marL="3200400">
              <a:spcBef>
                <a:spcPts val="1600"/>
              </a:spcBef>
              <a:spcAft>
                <a:spcPts val="0"/>
              </a:spcAft>
              <a:buSzPts val="1700"/>
              <a:buChar char="●"/>
              <a:defRPr sz="1700"/>
            </a:lvl7pPr>
            <a:lvl8pPr indent="-336550" lvl="7" marL="3657600">
              <a:spcBef>
                <a:spcPts val="1600"/>
              </a:spcBef>
              <a:spcAft>
                <a:spcPts val="0"/>
              </a:spcAft>
              <a:buSzPts val="1700"/>
              <a:buChar char="○"/>
              <a:defRPr sz="1700"/>
            </a:lvl8pPr>
            <a:lvl9pPr indent="-336550" lvl="8" marL="4114800">
              <a:spcBef>
                <a:spcPts val="1600"/>
              </a:spcBef>
              <a:spcAft>
                <a:spcPts val="1600"/>
              </a:spcAft>
              <a:buSzPts val="1700"/>
              <a:buChar char="■"/>
              <a:defRPr sz="17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609196" y="907600"/>
            <a:ext cx="7062300" cy="37557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
        <p:nvSpPr>
          <p:cNvPr id="36" name="Google Shape;36;p8"/>
          <p:cNvSpPr txBox="1"/>
          <p:nvPr>
            <p:ph idx="1" type="subTitle"/>
          </p:nvPr>
        </p:nvSpPr>
        <p:spPr>
          <a:xfrm>
            <a:off x="609200" y="397075"/>
            <a:ext cx="7038000" cy="393600"/>
          </a:xfrm>
          <a:prstGeom prst="rect">
            <a:avLst/>
          </a:prstGeom>
        </p:spPr>
        <p:txBody>
          <a:bodyPr anchorCtr="0" anchor="t" bIns="91425" lIns="91425" spcFirstLastPara="1" rIns="91425" wrap="square" tIns="91425">
            <a:noAutofit/>
          </a:bodyPr>
          <a:lstStyle>
            <a:lvl1pPr lvl="0">
              <a:spcBef>
                <a:spcPts val="0"/>
              </a:spcBef>
              <a:spcAft>
                <a:spcPts val="0"/>
              </a:spcAft>
              <a:buNone/>
              <a:defRPr sz="1400">
                <a:solidFill>
                  <a:schemeClr val="accent1"/>
                </a:solidFill>
              </a:defRPr>
            </a:lvl1pPr>
            <a:lvl2pPr lvl="1">
              <a:spcBef>
                <a:spcPts val="1600"/>
              </a:spcBef>
              <a:spcAft>
                <a:spcPts val="0"/>
              </a:spcAft>
              <a:buNone/>
              <a:defRPr sz="1400"/>
            </a:lvl2pPr>
            <a:lvl3pPr lvl="2">
              <a:spcBef>
                <a:spcPts val="1600"/>
              </a:spcBef>
              <a:spcAft>
                <a:spcPts val="0"/>
              </a:spcAft>
              <a:buNone/>
              <a:defRPr sz="1400"/>
            </a:lvl3pPr>
            <a:lvl4pPr lvl="3">
              <a:spcBef>
                <a:spcPts val="1600"/>
              </a:spcBef>
              <a:spcAft>
                <a:spcPts val="0"/>
              </a:spcAft>
              <a:buNone/>
              <a:defRPr sz="1400"/>
            </a:lvl4pPr>
            <a:lvl5pPr lvl="4">
              <a:spcBef>
                <a:spcPts val="1600"/>
              </a:spcBef>
              <a:spcAft>
                <a:spcPts val="0"/>
              </a:spcAft>
              <a:buNone/>
              <a:defRPr sz="1400"/>
            </a:lvl5pPr>
            <a:lvl6pPr lvl="5">
              <a:spcBef>
                <a:spcPts val="1600"/>
              </a:spcBef>
              <a:spcAft>
                <a:spcPts val="0"/>
              </a:spcAft>
              <a:buNone/>
              <a:defRPr sz="1400"/>
            </a:lvl6pPr>
            <a:lvl7pPr lvl="6">
              <a:spcBef>
                <a:spcPts val="1600"/>
              </a:spcBef>
              <a:spcAft>
                <a:spcPts val="0"/>
              </a:spcAft>
              <a:buNone/>
              <a:defRPr sz="1400"/>
            </a:lvl7pPr>
            <a:lvl8pPr lvl="7">
              <a:spcBef>
                <a:spcPts val="1600"/>
              </a:spcBef>
              <a:spcAft>
                <a:spcPts val="0"/>
              </a:spcAft>
              <a:buNone/>
              <a:defRPr sz="1400"/>
            </a:lvl8pPr>
            <a:lvl9pPr lvl="8">
              <a:spcBef>
                <a:spcPts val="1600"/>
              </a:spcBef>
              <a:spcAft>
                <a:spcPts val="1600"/>
              </a:spcAft>
              <a:buNone/>
              <a:defRPr sz="14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txBox="1"/>
          <p:nvPr>
            <p:ph type="title"/>
          </p:nvPr>
        </p:nvSpPr>
        <p:spPr>
          <a:xfrm>
            <a:off x="336900" y="1049500"/>
            <a:ext cx="3902400" cy="32043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
        <p:nvSpPr>
          <p:cNvPr id="40" name="Google Shape;40;p9"/>
          <p:cNvSpPr txBox="1"/>
          <p:nvPr>
            <p:ph idx="1" type="subTitle"/>
          </p:nvPr>
        </p:nvSpPr>
        <p:spPr>
          <a:xfrm>
            <a:off x="336900" y="419750"/>
            <a:ext cx="3902400" cy="393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400">
                <a:solidFill>
                  <a:schemeClr val="accent1"/>
                </a:solidFill>
              </a:defRPr>
            </a:lvl1pPr>
            <a:lvl2pPr lvl="1">
              <a:lnSpc>
                <a:spcPct val="115000"/>
              </a:lnSpc>
              <a:spcBef>
                <a:spcPts val="1600"/>
              </a:spcBef>
              <a:spcAft>
                <a:spcPts val="0"/>
              </a:spcAft>
              <a:buNone/>
              <a:defRPr sz="1400"/>
            </a:lvl2pPr>
            <a:lvl3pPr lvl="2">
              <a:lnSpc>
                <a:spcPct val="115000"/>
              </a:lnSpc>
              <a:spcBef>
                <a:spcPts val="1600"/>
              </a:spcBef>
              <a:spcAft>
                <a:spcPts val="0"/>
              </a:spcAft>
              <a:buNone/>
              <a:defRPr sz="1400"/>
            </a:lvl3pPr>
            <a:lvl4pPr lvl="3">
              <a:lnSpc>
                <a:spcPct val="115000"/>
              </a:lnSpc>
              <a:spcBef>
                <a:spcPts val="1600"/>
              </a:spcBef>
              <a:spcAft>
                <a:spcPts val="0"/>
              </a:spcAft>
              <a:buNone/>
              <a:defRPr sz="1400"/>
            </a:lvl4pPr>
            <a:lvl5pPr lvl="4">
              <a:lnSpc>
                <a:spcPct val="115000"/>
              </a:lnSpc>
              <a:spcBef>
                <a:spcPts val="1600"/>
              </a:spcBef>
              <a:spcAft>
                <a:spcPts val="0"/>
              </a:spcAft>
              <a:buNone/>
              <a:defRPr sz="1400"/>
            </a:lvl5pPr>
            <a:lvl6pPr lvl="5">
              <a:lnSpc>
                <a:spcPct val="115000"/>
              </a:lnSpc>
              <a:spcBef>
                <a:spcPts val="1600"/>
              </a:spcBef>
              <a:spcAft>
                <a:spcPts val="0"/>
              </a:spcAft>
              <a:buNone/>
              <a:defRPr sz="1400"/>
            </a:lvl6pPr>
            <a:lvl7pPr lvl="6">
              <a:lnSpc>
                <a:spcPct val="115000"/>
              </a:lnSpc>
              <a:spcBef>
                <a:spcPts val="1600"/>
              </a:spcBef>
              <a:spcAft>
                <a:spcPts val="0"/>
              </a:spcAft>
              <a:buNone/>
              <a:defRPr sz="1400"/>
            </a:lvl7pPr>
            <a:lvl8pPr lvl="7">
              <a:lnSpc>
                <a:spcPct val="115000"/>
              </a:lnSpc>
              <a:spcBef>
                <a:spcPts val="1600"/>
              </a:spcBef>
              <a:spcAft>
                <a:spcPts val="0"/>
              </a:spcAft>
              <a:buNone/>
              <a:defRPr sz="1400"/>
            </a:lvl8pPr>
            <a:lvl9pPr lvl="8">
              <a:lnSpc>
                <a:spcPct val="115000"/>
              </a:lnSpc>
              <a:spcBef>
                <a:spcPts val="1600"/>
              </a:spcBef>
              <a:spcAft>
                <a:spcPts val="1600"/>
              </a:spcAft>
              <a:buNone/>
              <a:defRPr sz="1400"/>
            </a:lvl9pPr>
          </a:lstStyle>
          <a:p/>
        </p:txBody>
      </p:sp>
      <p:sp>
        <p:nvSpPr>
          <p:cNvPr id="41" name="Google Shape;41;p9"/>
          <p:cNvSpPr txBox="1"/>
          <p:nvPr>
            <p:ph idx="2" type="body"/>
          </p:nvPr>
        </p:nvSpPr>
        <p:spPr>
          <a:xfrm>
            <a:off x="4906800" y="419750"/>
            <a:ext cx="3902400" cy="40377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sz="1700"/>
            </a:lvl1pPr>
            <a:lvl2pPr indent="-336550" lvl="1" marL="914400">
              <a:spcBef>
                <a:spcPts val="1600"/>
              </a:spcBef>
              <a:spcAft>
                <a:spcPts val="0"/>
              </a:spcAft>
              <a:buSzPts val="1700"/>
              <a:buChar char="○"/>
              <a:defRPr sz="1700"/>
            </a:lvl2pPr>
            <a:lvl3pPr indent="-336550" lvl="2" marL="1371600">
              <a:spcBef>
                <a:spcPts val="1600"/>
              </a:spcBef>
              <a:spcAft>
                <a:spcPts val="0"/>
              </a:spcAft>
              <a:buSzPts val="1700"/>
              <a:buChar char="■"/>
              <a:defRPr sz="1700"/>
            </a:lvl3pPr>
            <a:lvl4pPr indent="-336550" lvl="3" marL="1828800">
              <a:spcBef>
                <a:spcPts val="1600"/>
              </a:spcBef>
              <a:spcAft>
                <a:spcPts val="0"/>
              </a:spcAft>
              <a:buSzPts val="1700"/>
              <a:buChar char="●"/>
              <a:defRPr sz="1700"/>
            </a:lvl4pPr>
            <a:lvl5pPr indent="-336550" lvl="4" marL="2286000">
              <a:spcBef>
                <a:spcPts val="1600"/>
              </a:spcBef>
              <a:spcAft>
                <a:spcPts val="0"/>
              </a:spcAft>
              <a:buSzPts val="1700"/>
              <a:buChar char="○"/>
              <a:defRPr sz="1700"/>
            </a:lvl5pPr>
            <a:lvl6pPr indent="-336550" lvl="5" marL="2743200">
              <a:spcBef>
                <a:spcPts val="1600"/>
              </a:spcBef>
              <a:spcAft>
                <a:spcPts val="0"/>
              </a:spcAft>
              <a:buSzPts val="1700"/>
              <a:buChar char="■"/>
              <a:defRPr sz="1700"/>
            </a:lvl6pPr>
            <a:lvl7pPr indent="-336550" lvl="6" marL="3200400">
              <a:spcBef>
                <a:spcPts val="1600"/>
              </a:spcBef>
              <a:spcAft>
                <a:spcPts val="0"/>
              </a:spcAft>
              <a:buSzPts val="1700"/>
              <a:buChar char="●"/>
              <a:defRPr sz="1700"/>
            </a:lvl7pPr>
            <a:lvl8pPr indent="-336550" lvl="7" marL="3657600">
              <a:spcBef>
                <a:spcPts val="1600"/>
              </a:spcBef>
              <a:spcAft>
                <a:spcPts val="0"/>
              </a:spcAft>
              <a:buSzPts val="1700"/>
              <a:buChar char="○"/>
              <a:defRPr sz="1700"/>
            </a:lvl8pPr>
            <a:lvl9pPr indent="-336550" lvl="8" marL="4114800">
              <a:spcBef>
                <a:spcPts val="1600"/>
              </a:spcBef>
              <a:spcAft>
                <a:spcPts val="1600"/>
              </a:spcAft>
              <a:buSzPts val="1700"/>
              <a:buChar char="■"/>
              <a:defRPr sz="17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491550" y="4119825"/>
            <a:ext cx="8160900" cy="615300"/>
          </a:xfrm>
          <a:prstGeom prst="rect">
            <a:avLst/>
          </a:prstGeom>
        </p:spPr>
        <p:txBody>
          <a:bodyPr anchorCtr="0" anchor="ctr" bIns="91425" lIns="91425" spcFirstLastPara="1" rIns="91425" wrap="square" tIns="91425">
            <a:noAutofit/>
          </a:bodyPr>
          <a:lstStyle>
            <a:lvl1pPr indent="-228600" lvl="0" marL="457200" algn="ctr">
              <a:lnSpc>
                <a:spcPct val="115000"/>
              </a:lnSpc>
              <a:spcBef>
                <a:spcPts val="0"/>
              </a:spcBef>
              <a:spcAft>
                <a:spcPts val="0"/>
              </a:spcAft>
              <a:buSzPts val="1500"/>
              <a:buNone/>
              <a:defRPr sz="1500"/>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78275" y="445025"/>
            <a:ext cx="80418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578275" y="1572200"/>
            <a:ext cx="8041800" cy="3234900"/>
          </a:xfrm>
          <a:prstGeom prst="rect">
            <a:avLst/>
          </a:prstGeom>
          <a:noFill/>
          <a:ln>
            <a:noFill/>
          </a:ln>
        </p:spPr>
        <p:txBody>
          <a:bodyPr anchorCtr="0" anchor="t" bIns="91425" lIns="91425" spcFirstLastPara="1" rIns="91425" wrap="square" tIns="91425">
            <a:noAutofit/>
          </a:bodyPr>
          <a:lstStyle>
            <a:lvl1pPr indent="-349250" lvl="0" marL="457200" rtl="0">
              <a:lnSpc>
                <a:spcPct val="130000"/>
              </a:lnSpc>
              <a:spcBef>
                <a:spcPts val="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1pPr>
            <a:lvl2pPr indent="-349250" lvl="1" marL="914400" rtl="0">
              <a:lnSpc>
                <a:spcPct val="130000"/>
              </a:lnSpc>
              <a:spcBef>
                <a:spcPts val="160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2pPr>
            <a:lvl3pPr indent="-349250" lvl="2" marL="1371600" rtl="0">
              <a:lnSpc>
                <a:spcPct val="130000"/>
              </a:lnSpc>
              <a:spcBef>
                <a:spcPts val="160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3pPr>
            <a:lvl4pPr indent="-349250" lvl="3" marL="1828800" rtl="0">
              <a:lnSpc>
                <a:spcPct val="130000"/>
              </a:lnSpc>
              <a:spcBef>
                <a:spcPts val="160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4pPr>
            <a:lvl5pPr indent="-349250" lvl="4" marL="2286000" rtl="0">
              <a:lnSpc>
                <a:spcPct val="130000"/>
              </a:lnSpc>
              <a:spcBef>
                <a:spcPts val="160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5pPr>
            <a:lvl6pPr indent="-349250" lvl="5" marL="2743200" rtl="0">
              <a:lnSpc>
                <a:spcPct val="130000"/>
              </a:lnSpc>
              <a:spcBef>
                <a:spcPts val="160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6pPr>
            <a:lvl7pPr indent="-349250" lvl="6" marL="3200400" rtl="0">
              <a:lnSpc>
                <a:spcPct val="130000"/>
              </a:lnSpc>
              <a:spcBef>
                <a:spcPts val="160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7pPr>
            <a:lvl8pPr indent="-349250" lvl="7" marL="3657600" rtl="0">
              <a:lnSpc>
                <a:spcPct val="130000"/>
              </a:lnSpc>
              <a:spcBef>
                <a:spcPts val="160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8pPr>
            <a:lvl9pPr indent="-349250" lvl="8" marL="4114800" rtl="0">
              <a:lnSpc>
                <a:spcPct val="130000"/>
              </a:lnSpc>
              <a:spcBef>
                <a:spcPts val="1600"/>
              </a:spcBef>
              <a:spcAft>
                <a:spcPts val="1600"/>
              </a:spcAft>
              <a:buClr>
                <a:schemeClr val="lt2"/>
              </a:buClr>
              <a:buSzPts val="1900"/>
              <a:buFont typeface="Work Sans"/>
              <a:buChar char="■"/>
              <a:defRPr sz="1900">
                <a:solidFill>
                  <a:schemeClr val="lt2"/>
                </a:solidFill>
                <a:latin typeface="Work Sans"/>
                <a:ea typeface="Work Sans"/>
                <a:cs typeface="Work Sans"/>
                <a:sym typeface="Work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Work Sans"/>
                <a:ea typeface="Work Sans"/>
                <a:cs typeface="Work Sans"/>
                <a:sym typeface="Work Sans"/>
              </a:defRPr>
            </a:lvl1pPr>
            <a:lvl2pPr lvl="1" algn="r">
              <a:buNone/>
              <a:defRPr sz="1000">
                <a:solidFill>
                  <a:schemeClr val="lt2"/>
                </a:solidFill>
                <a:latin typeface="Work Sans"/>
                <a:ea typeface="Work Sans"/>
                <a:cs typeface="Work Sans"/>
                <a:sym typeface="Work Sans"/>
              </a:defRPr>
            </a:lvl2pPr>
            <a:lvl3pPr lvl="2" algn="r">
              <a:buNone/>
              <a:defRPr sz="1000">
                <a:solidFill>
                  <a:schemeClr val="lt2"/>
                </a:solidFill>
                <a:latin typeface="Work Sans"/>
                <a:ea typeface="Work Sans"/>
                <a:cs typeface="Work Sans"/>
                <a:sym typeface="Work Sans"/>
              </a:defRPr>
            </a:lvl3pPr>
            <a:lvl4pPr lvl="3" algn="r">
              <a:buNone/>
              <a:defRPr sz="1000">
                <a:solidFill>
                  <a:schemeClr val="lt2"/>
                </a:solidFill>
                <a:latin typeface="Work Sans"/>
                <a:ea typeface="Work Sans"/>
                <a:cs typeface="Work Sans"/>
                <a:sym typeface="Work Sans"/>
              </a:defRPr>
            </a:lvl4pPr>
            <a:lvl5pPr lvl="4" algn="r">
              <a:buNone/>
              <a:defRPr sz="1000">
                <a:solidFill>
                  <a:schemeClr val="lt2"/>
                </a:solidFill>
                <a:latin typeface="Work Sans"/>
                <a:ea typeface="Work Sans"/>
                <a:cs typeface="Work Sans"/>
                <a:sym typeface="Work Sans"/>
              </a:defRPr>
            </a:lvl5pPr>
            <a:lvl6pPr lvl="5" algn="r">
              <a:buNone/>
              <a:defRPr sz="1000">
                <a:solidFill>
                  <a:schemeClr val="lt2"/>
                </a:solidFill>
                <a:latin typeface="Work Sans"/>
                <a:ea typeface="Work Sans"/>
                <a:cs typeface="Work Sans"/>
                <a:sym typeface="Work Sans"/>
              </a:defRPr>
            </a:lvl6pPr>
            <a:lvl7pPr lvl="6" algn="r">
              <a:buNone/>
              <a:defRPr sz="1000">
                <a:solidFill>
                  <a:schemeClr val="lt2"/>
                </a:solidFill>
                <a:latin typeface="Work Sans"/>
                <a:ea typeface="Work Sans"/>
                <a:cs typeface="Work Sans"/>
                <a:sym typeface="Work Sans"/>
              </a:defRPr>
            </a:lvl7pPr>
            <a:lvl8pPr lvl="7" algn="r">
              <a:buNone/>
              <a:defRPr sz="1000">
                <a:solidFill>
                  <a:schemeClr val="lt2"/>
                </a:solidFill>
                <a:latin typeface="Work Sans"/>
                <a:ea typeface="Work Sans"/>
                <a:cs typeface="Work Sans"/>
                <a:sym typeface="Work Sans"/>
              </a:defRPr>
            </a:lvl8pPr>
            <a:lvl9pPr lvl="8" algn="r">
              <a:buNone/>
              <a:defRPr sz="1000">
                <a:solidFill>
                  <a:schemeClr val="lt2"/>
                </a:solidFill>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1"/>
          <p:cNvSpPr txBox="1"/>
          <p:nvPr>
            <p:ph idx="1" type="subTitle"/>
          </p:nvPr>
        </p:nvSpPr>
        <p:spPr>
          <a:xfrm>
            <a:off x="459450" y="2834125"/>
            <a:ext cx="82251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〇〇町 〇〇課</a:t>
            </a:r>
            <a:endParaRPr/>
          </a:p>
          <a:p>
            <a:pPr indent="0" lvl="0" marL="0" rtl="0" algn="l">
              <a:spcBef>
                <a:spcPts val="0"/>
              </a:spcBef>
              <a:spcAft>
                <a:spcPts val="0"/>
              </a:spcAft>
              <a:buNone/>
            </a:pPr>
            <a:r>
              <a:rPr lang="ja"/>
              <a:t>2025年〇月〇日</a:t>
            </a:r>
            <a:endParaRPr/>
          </a:p>
          <a:p>
            <a:pPr indent="0" lvl="0" marL="0" rtl="0" algn="l">
              <a:spcBef>
                <a:spcPts val="0"/>
              </a:spcBef>
              <a:spcAft>
                <a:spcPts val="0"/>
              </a:spcAft>
              <a:buNone/>
            </a:pPr>
            <a:r>
              <a:t/>
            </a:r>
            <a:endParaRPr/>
          </a:p>
        </p:txBody>
      </p:sp>
      <p:sp>
        <p:nvSpPr>
          <p:cNvPr id="132" name="Google Shape;132;p31"/>
          <p:cNvSpPr txBox="1"/>
          <p:nvPr>
            <p:ph idx="2" type="body"/>
          </p:nvPr>
        </p:nvSpPr>
        <p:spPr>
          <a:xfrm>
            <a:off x="459450" y="4373225"/>
            <a:ext cx="7877700" cy="373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3" name="Google Shape;133;p31"/>
          <p:cNvSpPr txBox="1"/>
          <p:nvPr>
            <p:ph type="ctrTitle"/>
          </p:nvPr>
        </p:nvSpPr>
        <p:spPr>
          <a:xfrm>
            <a:off x="459450" y="408425"/>
            <a:ext cx="8225100" cy="238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ja"/>
              <a:t>インセプションデッキ</a:t>
            </a:r>
            <a:endParaRPr/>
          </a:p>
          <a:p>
            <a:pPr indent="0" lvl="0" marL="0" rtl="0" algn="l">
              <a:spcBef>
                <a:spcPts val="0"/>
              </a:spcBef>
              <a:spcAft>
                <a:spcPts val="0"/>
              </a:spcAft>
              <a:buNone/>
            </a:pPr>
            <a:r>
              <a:rPr lang="ja"/>
              <a:t>（自治体向けカスタマイズ）ワークシート</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0"/>
          <p:cNvSpPr txBox="1"/>
          <p:nvPr>
            <p:ph idx="1" type="body"/>
          </p:nvPr>
        </p:nvSpPr>
        <p:spPr>
          <a:xfrm>
            <a:off x="175300" y="800725"/>
            <a:ext cx="8732100" cy="400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b="1" sz="1600"/>
          </a:p>
        </p:txBody>
      </p:sp>
      <p:sp>
        <p:nvSpPr>
          <p:cNvPr id="207" name="Google Shape;207;p40"/>
          <p:cNvSpPr txBox="1"/>
          <p:nvPr>
            <p:ph type="title"/>
          </p:nvPr>
        </p:nvSpPr>
        <p:spPr>
          <a:xfrm>
            <a:off x="175300" y="188575"/>
            <a:ext cx="8732100" cy="5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７．夜も眠れない問題</a:t>
            </a:r>
            <a:endParaRPr/>
          </a:p>
        </p:txBody>
      </p:sp>
      <p:pic>
        <p:nvPicPr>
          <p:cNvPr id="208" name="Google Shape;208;p40"/>
          <p:cNvPicPr preferRelativeResize="0"/>
          <p:nvPr/>
        </p:nvPicPr>
        <p:blipFill>
          <a:blip r:embed="rId3">
            <a:alphaModFix/>
          </a:blip>
          <a:stretch>
            <a:fillRect/>
          </a:stretch>
        </p:blipFill>
        <p:spPr>
          <a:xfrm>
            <a:off x="6777400" y="2885950"/>
            <a:ext cx="2366601" cy="22575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1"/>
          <p:cNvSpPr txBox="1"/>
          <p:nvPr>
            <p:ph type="title"/>
          </p:nvPr>
        </p:nvSpPr>
        <p:spPr>
          <a:xfrm>
            <a:off x="175300" y="188575"/>
            <a:ext cx="8732100" cy="5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８．期限を見極める</a:t>
            </a:r>
            <a:endParaRPr/>
          </a:p>
        </p:txBody>
      </p:sp>
      <p:sp>
        <p:nvSpPr>
          <p:cNvPr id="214" name="Google Shape;214;p41"/>
          <p:cNvSpPr/>
          <p:nvPr/>
        </p:nvSpPr>
        <p:spPr>
          <a:xfrm>
            <a:off x="175300" y="1632850"/>
            <a:ext cx="8732100" cy="376800"/>
          </a:xfrm>
          <a:prstGeom prst="homePlat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15" name="Google Shape;215;p41"/>
          <p:cNvSpPr/>
          <p:nvPr/>
        </p:nvSpPr>
        <p:spPr>
          <a:xfrm rot="5400000">
            <a:off x="7070650" y="1172575"/>
            <a:ext cx="936900" cy="193200"/>
          </a:xfrm>
          <a:prstGeom prst="homePlate">
            <a:avLst>
              <a:gd fmla="val 50000" name="adj"/>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16" name="Google Shape;216;p41"/>
          <p:cNvSpPr/>
          <p:nvPr/>
        </p:nvSpPr>
        <p:spPr>
          <a:xfrm rot="5400000">
            <a:off x="5375625" y="1172575"/>
            <a:ext cx="936900" cy="193200"/>
          </a:xfrm>
          <a:prstGeom prst="homePlate">
            <a:avLst>
              <a:gd fmla="val 50000" name="adj"/>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17" name="Google Shape;217;p41"/>
          <p:cNvSpPr/>
          <p:nvPr/>
        </p:nvSpPr>
        <p:spPr>
          <a:xfrm rot="5400000">
            <a:off x="3649200" y="1172575"/>
            <a:ext cx="936900" cy="193200"/>
          </a:xfrm>
          <a:prstGeom prst="homePlate">
            <a:avLst>
              <a:gd fmla="val 50000" name="adj"/>
            </a:avLst>
          </a:prstGeom>
          <a:solidFill>
            <a:schemeClr val="accent4"/>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18" name="Google Shape;218;p41"/>
          <p:cNvSpPr txBox="1"/>
          <p:nvPr/>
        </p:nvSpPr>
        <p:spPr>
          <a:xfrm>
            <a:off x="4268513" y="947275"/>
            <a:ext cx="1424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200">
                <a:solidFill>
                  <a:schemeClr val="dk2"/>
                </a:solidFill>
                <a:latin typeface="Work Sans"/>
                <a:ea typeface="Work Sans"/>
                <a:cs typeface="Work Sans"/>
                <a:sym typeface="Work Sans"/>
              </a:rPr>
              <a:t>ユーザー</a:t>
            </a:r>
            <a:br>
              <a:rPr lang="ja" sz="1200">
                <a:solidFill>
                  <a:schemeClr val="dk2"/>
                </a:solidFill>
                <a:latin typeface="Work Sans"/>
                <a:ea typeface="Work Sans"/>
                <a:cs typeface="Work Sans"/>
                <a:sym typeface="Work Sans"/>
              </a:rPr>
            </a:br>
            <a:r>
              <a:rPr lang="ja" sz="1200">
                <a:solidFill>
                  <a:schemeClr val="dk2"/>
                </a:solidFill>
                <a:latin typeface="Work Sans"/>
                <a:ea typeface="Work Sans"/>
                <a:cs typeface="Work Sans"/>
                <a:sym typeface="Work Sans"/>
              </a:rPr>
              <a:t>受け入れテスト</a:t>
            </a:r>
            <a:endParaRPr sz="1200">
              <a:solidFill>
                <a:schemeClr val="dk2"/>
              </a:solidFill>
              <a:latin typeface="Work Sans"/>
              <a:ea typeface="Work Sans"/>
              <a:cs typeface="Work Sans"/>
              <a:sym typeface="Work Sans"/>
            </a:endParaRPr>
          </a:p>
        </p:txBody>
      </p:sp>
      <p:sp>
        <p:nvSpPr>
          <p:cNvPr id="219" name="Google Shape;219;p41"/>
          <p:cNvSpPr txBox="1"/>
          <p:nvPr/>
        </p:nvSpPr>
        <p:spPr>
          <a:xfrm>
            <a:off x="5979225" y="1632850"/>
            <a:ext cx="1424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 sz="1200">
                <a:solidFill>
                  <a:schemeClr val="dk1"/>
                </a:solidFill>
                <a:latin typeface="Work Sans"/>
                <a:ea typeface="Work Sans"/>
                <a:cs typeface="Work Sans"/>
                <a:sym typeface="Work Sans"/>
              </a:rPr>
              <a:t>2weeks</a:t>
            </a:r>
            <a:endParaRPr sz="1200">
              <a:solidFill>
                <a:schemeClr val="dk1"/>
              </a:solidFill>
              <a:latin typeface="Work Sans"/>
              <a:ea typeface="Work Sans"/>
              <a:cs typeface="Work Sans"/>
              <a:sym typeface="Work Sans"/>
            </a:endParaRPr>
          </a:p>
        </p:txBody>
      </p:sp>
      <p:sp>
        <p:nvSpPr>
          <p:cNvPr id="220" name="Google Shape;220;p41"/>
          <p:cNvSpPr txBox="1"/>
          <p:nvPr/>
        </p:nvSpPr>
        <p:spPr>
          <a:xfrm>
            <a:off x="7674246" y="1039675"/>
            <a:ext cx="987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200">
                <a:solidFill>
                  <a:schemeClr val="dk2"/>
                </a:solidFill>
                <a:latin typeface="Work Sans"/>
                <a:ea typeface="Work Sans"/>
                <a:cs typeface="Work Sans"/>
                <a:sym typeface="Work Sans"/>
              </a:rPr>
              <a:t>リリース！</a:t>
            </a:r>
            <a:endParaRPr sz="1200">
              <a:solidFill>
                <a:schemeClr val="dk2"/>
              </a:solidFill>
              <a:latin typeface="Work Sans"/>
              <a:ea typeface="Work Sans"/>
              <a:cs typeface="Work Sans"/>
              <a:sym typeface="Work Sans"/>
            </a:endParaRPr>
          </a:p>
        </p:txBody>
      </p:sp>
      <p:sp>
        <p:nvSpPr>
          <p:cNvPr id="221" name="Google Shape;221;p41"/>
          <p:cNvSpPr txBox="1"/>
          <p:nvPr/>
        </p:nvSpPr>
        <p:spPr>
          <a:xfrm>
            <a:off x="5994913" y="1039675"/>
            <a:ext cx="1424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sz="1200">
                <a:solidFill>
                  <a:schemeClr val="dk2"/>
                </a:solidFill>
                <a:latin typeface="Work Sans"/>
                <a:ea typeface="Work Sans"/>
                <a:cs typeface="Work Sans"/>
                <a:sym typeface="Work Sans"/>
              </a:rPr>
              <a:t>FB対応</a:t>
            </a:r>
            <a:endParaRPr sz="1200">
              <a:solidFill>
                <a:schemeClr val="dk2"/>
              </a:solidFill>
              <a:latin typeface="Work Sans"/>
              <a:ea typeface="Work Sans"/>
              <a:cs typeface="Work Sans"/>
              <a:sym typeface="Work Sans"/>
            </a:endParaRPr>
          </a:p>
        </p:txBody>
      </p:sp>
      <p:sp>
        <p:nvSpPr>
          <p:cNvPr id="222" name="Google Shape;222;p41"/>
          <p:cNvSpPr txBox="1"/>
          <p:nvPr/>
        </p:nvSpPr>
        <p:spPr>
          <a:xfrm>
            <a:off x="4268513" y="1632850"/>
            <a:ext cx="14247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 sz="1200">
                <a:solidFill>
                  <a:schemeClr val="dk1"/>
                </a:solidFill>
                <a:latin typeface="Work Sans"/>
                <a:ea typeface="Work Sans"/>
                <a:cs typeface="Work Sans"/>
                <a:sym typeface="Work Sans"/>
              </a:rPr>
              <a:t>2weeks</a:t>
            </a:r>
            <a:endParaRPr sz="1200">
              <a:solidFill>
                <a:schemeClr val="dk1"/>
              </a:solidFill>
              <a:latin typeface="Work Sans"/>
              <a:ea typeface="Work Sans"/>
              <a:cs typeface="Work Sans"/>
              <a:sym typeface="Work Sans"/>
            </a:endParaRPr>
          </a:p>
        </p:txBody>
      </p:sp>
      <p:sp>
        <p:nvSpPr>
          <p:cNvPr id="223" name="Google Shape;223;p41"/>
          <p:cNvSpPr txBox="1"/>
          <p:nvPr/>
        </p:nvSpPr>
        <p:spPr>
          <a:xfrm>
            <a:off x="7045446" y="2055600"/>
            <a:ext cx="987300" cy="36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 sz="1200">
                <a:solidFill>
                  <a:schemeClr val="dk2"/>
                </a:solidFill>
                <a:latin typeface="Work Sans"/>
                <a:ea typeface="Work Sans"/>
                <a:cs typeface="Work Sans"/>
                <a:sym typeface="Work Sans"/>
              </a:rPr>
              <a:t>YYYY/MM</a:t>
            </a:r>
            <a:endParaRPr b="1" sz="1200">
              <a:solidFill>
                <a:schemeClr val="dk2"/>
              </a:solidFill>
              <a:latin typeface="Work Sans"/>
              <a:ea typeface="Work Sans"/>
              <a:cs typeface="Work Sans"/>
              <a:sym typeface="Work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2"/>
          <p:cNvSpPr txBox="1"/>
          <p:nvPr>
            <p:ph type="title"/>
          </p:nvPr>
        </p:nvSpPr>
        <p:spPr>
          <a:xfrm>
            <a:off x="175300" y="188575"/>
            <a:ext cx="8732100" cy="5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９．トレードオフスライダー（何を優先するか）</a:t>
            </a:r>
            <a:endParaRPr/>
          </a:p>
        </p:txBody>
      </p:sp>
      <p:sp>
        <p:nvSpPr>
          <p:cNvPr id="229" name="Google Shape;229;p42"/>
          <p:cNvSpPr txBox="1"/>
          <p:nvPr/>
        </p:nvSpPr>
        <p:spPr>
          <a:xfrm>
            <a:off x="175300" y="782000"/>
            <a:ext cx="361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a:solidFill>
                  <a:schemeClr val="dk2"/>
                </a:solidFill>
                <a:latin typeface="Work Sans"/>
                <a:ea typeface="Work Sans"/>
                <a:cs typeface="Work Sans"/>
                <a:sym typeface="Work Sans"/>
              </a:rPr>
              <a:t>スコープ（機能を全部揃える）</a:t>
            </a:r>
            <a:endParaRPr>
              <a:solidFill>
                <a:schemeClr val="dk2"/>
              </a:solidFill>
              <a:latin typeface="Work Sans"/>
              <a:ea typeface="Work Sans"/>
              <a:cs typeface="Work Sans"/>
              <a:sym typeface="Work Sans"/>
            </a:endParaRPr>
          </a:p>
        </p:txBody>
      </p:sp>
      <p:grpSp>
        <p:nvGrpSpPr>
          <p:cNvPr id="230" name="Google Shape;230;p42"/>
          <p:cNvGrpSpPr/>
          <p:nvPr/>
        </p:nvGrpSpPr>
        <p:grpSpPr>
          <a:xfrm>
            <a:off x="175300" y="1196150"/>
            <a:ext cx="8793450" cy="384900"/>
            <a:chOff x="175300" y="1196150"/>
            <a:chExt cx="8793450" cy="384900"/>
          </a:xfrm>
        </p:grpSpPr>
        <p:grpSp>
          <p:nvGrpSpPr>
            <p:cNvPr id="231" name="Google Shape;231;p42"/>
            <p:cNvGrpSpPr/>
            <p:nvPr/>
          </p:nvGrpSpPr>
          <p:grpSpPr>
            <a:xfrm>
              <a:off x="709829" y="1315321"/>
              <a:ext cx="7724332" cy="146550"/>
              <a:chOff x="3061725" y="1585775"/>
              <a:chExt cx="5065800" cy="198900"/>
            </a:xfrm>
          </p:grpSpPr>
          <p:sp>
            <p:nvSpPr>
              <p:cNvPr id="232" name="Google Shape;232;p42"/>
              <p:cNvSpPr/>
              <p:nvPr/>
            </p:nvSpPr>
            <p:spPr>
              <a:xfrm>
                <a:off x="5594625" y="1585775"/>
                <a:ext cx="2532900" cy="1989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33" name="Google Shape;233;p42"/>
              <p:cNvSpPr/>
              <p:nvPr/>
            </p:nvSpPr>
            <p:spPr>
              <a:xfrm rot="10800000">
                <a:off x="3061725" y="1585775"/>
                <a:ext cx="2532900" cy="1989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grpSp>
        <p:sp>
          <p:nvSpPr>
            <p:cNvPr id="234" name="Google Shape;234;p42"/>
            <p:cNvSpPr txBox="1"/>
            <p:nvPr/>
          </p:nvSpPr>
          <p:spPr>
            <a:xfrm>
              <a:off x="175300" y="1196150"/>
              <a:ext cx="534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 sz="1300">
                  <a:solidFill>
                    <a:schemeClr val="dk2"/>
                  </a:solidFill>
                  <a:latin typeface="Work Sans"/>
                  <a:ea typeface="Work Sans"/>
                  <a:cs typeface="Work Sans"/>
                  <a:sym typeface="Work Sans"/>
                </a:rPr>
                <a:t>MAX</a:t>
              </a:r>
              <a:endParaRPr sz="1300">
                <a:solidFill>
                  <a:schemeClr val="dk2"/>
                </a:solidFill>
                <a:latin typeface="Work Sans"/>
                <a:ea typeface="Work Sans"/>
                <a:cs typeface="Work Sans"/>
                <a:sym typeface="Work Sans"/>
              </a:endParaRPr>
            </a:p>
          </p:txBody>
        </p:sp>
        <p:sp>
          <p:nvSpPr>
            <p:cNvPr id="235" name="Google Shape;235;p42"/>
            <p:cNvSpPr txBox="1"/>
            <p:nvPr/>
          </p:nvSpPr>
          <p:spPr>
            <a:xfrm>
              <a:off x="8434150" y="1196150"/>
              <a:ext cx="534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 sz="1300">
                  <a:solidFill>
                    <a:schemeClr val="dk2"/>
                  </a:solidFill>
                  <a:latin typeface="Work Sans"/>
                  <a:ea typeface="Work Sans"/>
                  <a:cs typeface="Work Sans"/>
                  <a:sym typeface="Work Sans"/>
                </a:rPr>
                <a:t>MIN</a:t>
              </a:r>
              <a:endParaRPr sz="1300">
                <a:solidFill>
                  <a:schemeClr val="dk2"/>
                </a:solidFill>
                <a:latin typeface="Work Sans"/>
                <a:ea typeface="Work Sans"/>
                <a:cs typeface="Work Sans"/>
                <a:sym typeface="Work Sans"/>
              </a:endParaRPr>
            </a:p>
          </p:txBody>
        </p:sp>
        <p:sp>
          <p:nvSpPr>
            <p:cNvPr id="236" name="Google Shape;236;p42"/>
            <p:cNvSpPr/>
            <p:nvPr/>
          </p:nvSpPr>
          <p:spPr>
            <a:xfrm>
              <a:off x="4540675" y="1315250"/>
              <a:ext cx="62700" cy="146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37" name="Google Shape;237;p42"/>
            <p:cNvSpPr/>
            <p:nvPr/>
          </p:nvSpPr>
          <p:spPr>
            <a:xfrm>
              <a:off x="6487413" y="1315250"/>
              <a:ext cx="62700" cy="146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38" name="Google Shape;238;p42"/>
            <p:cNvSpPr/>
            <p:nvPr/>
          </p:nvSpPr>
          <p:spPr>
            <a:xfrm>
              <a:off x="2593938" y="1315250"/>
              <a:ext cx="62700" cy="146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grpSp>
      <p:sp>
        <p:nvSpPr>
          <p:cNvPr id="239" name="Google Shape;239;p42"/>
          <p:cNvSpPr txBox="1"/>
          <p:nvPr/>
        </p:nvSpPr>
        <p:spPr>
          <a:xfrm>
            <a:off x="175275" y="1808400"/>
            <a:ext cx="361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a:solidFill>
                  <a:schemeClr val="dk2"/>
                </a:solidFill>
                <a:latin typeface="Work Sans"/>
                <a:ea typeface="Work Sans"/>
                <a:cs typeface="Work Sans"/>
                <a:sym typeface="Work Sans"/>
              </a:rPr>
              <a:t>納期（期日までに完成させる）</a:t>
            </a:r>
            <a:endParaRPr>
              <a:solidFill>
                <a:schemeClr val="dk2"/>
              </a:solidFill>
              <a:latin typeface="Work Sans"/>
              <a:ea typeface="Work Sans"/>
              <a:cs typeface="Work Sans"/>
              <a:sym typeface="Work Sans"/>
            </a:endParaRPr>
          </a:p>
        </p:txBody>
      </p:sp>
      <p:grpSp>
        <p:nvGrpSpPr>
          <p:cNvPr id="240" name="Google Shape;240;p42"/>
          <p:cNvGrpSpPr/>
          <p:nvPr/>
        </p:nvGrpSpPr>
        <p:grpSpPr>
          <a:xfrm>
            <a:off x="175275" y="2222550"/>
            <a:ext cx="8793450" cy="384900"/>
            <a:chOff x="175300" y="1196150"/>
            <a:chExt cx="8793450" cy="384900"/>
          </a:xfrm>
        </p:grpSpPr>
        <p:grpSp>
          <p:nvGrpSpPr>
            <p:cNvPr id="241" name="Google Shape;241;p42"/>
            <p:cNvGrpSpPr/>
            <p:nvPr/>
          </p:nvGrpSpPr>
          <p:grpSpPr>
            <a:xfrm>
              <a:off x="709829" y="1315321"/>
              <a:ext cx="7724332" cy="146550"/>
              <a:chOff x="3061725" y="1585775"/>
              <a:chExt cx="5065800" cy="198900"/>
            </a:xfrm>
          </p:grpSpPr>
          <p:sp>
            <p:nvSpPr>
              <p:cNvPr id="242" name="Google Shape;242;p42"/>
              <p:cNvSpPr/>
              <p:nvPr/>
            </p:nvSpPr>
            <p:spPr>
              <a:xfrm>
                <a:off x="5594625" y="1585775"/>
                <a:ext cx="2532900" cy="1989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43" name="Google Shape;243;p42"/>
              <p:cNvSpPr/>
              <p:nvPr/>
            </p:nvSpPr>
            <p:spPr>
              <a:xfrm rot="10800000">
                <a:off x="3061725" y="1585775"/>
                <a:ext cx="2532900" cy="1989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grpSp>
        <p:sp>
          <p:nvSpPr>
            <p:cNvPr id="244" name="Google Shape;244;p42"/>
            <p:cNvSpPr txBox="1"/>
            <p:nvPr/>
          </p:nvSpPr>
          <p:spPr>
            <a:xfrm>
              <a:off x="175300" y="1196150"/>
              <a:ext cx="534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 sz="1300">
                  <a:solidFill>
                    <a:schemeClr val="dk2"/>
                  </a:solidFill>
                  <a:latin typeface="Work Sans"/>
                  <a:ea typeface="Work Sans"/>
                  <a:cs typeface="Work Sans"/>
                  <a:sym typeface="Work Sans"/>
                </a:rPr>
                <a:t>MAX</a:t>
              </a:r>
              <a:endParaRPr sz="1300">
                <a:solidFill>
                  <a:schemeClr val="dk2"/>
                </a:solidFill>
                <a:latin typeface="Work Sans"/>
                <a:ea typeface="Work Sans"/>
                <a:cs typeface="Work Sans"/>
                <a:sym typeface="Work Sans"/>
              </a:endParaRPr>
            </a:p>
          </p:txBody>
        </p:sp>
        <p:sp>
          <p:nvSpPr>
            <p:cNvPr id="245" name="Google Shape;245;p42"/>
            <p:cNvSpPr txBox="1"/>
            <p:nvPr/>
          </p:nvSpPr>
          <p:spPr>
            <a:xfrm>
              <a:off x="8434150" y="1196150"/>
              <a:ext cx="534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 sz="1300">
                  <a:solidFill>
                    <a:schemeClr val="dk2"/>
                  </a:solidFill>
                  <a:latin typeface="Work Sans"/>
                  <a:ea typeface="Work Sans"/>
                  <a:cs typeface="Work Sans"/>
                  <a:sym typeface="Work Sans"/>
                </a:rPr>
                <a:t>MIN</a:t>
              </a:r>
              <a:endParaRPr sz="1300">
                <a:solidFill>
                  <a:schemeClr val="dk2"/>
                </a:solidFill>
                <a:latin typeface="Work Sans"/>
                <a:ea typeface="Work Sans"/>
                <a:cs typeface="Work Sans"/>
                <a:sym typeface="Work Sans"/>
              </a:endParaRPr>
            </a:p>
          </p:txBody>
        </p:sp>
        <p:sp>
          <p:nvSpPr>
            <p:cNvPr id="246" name="Google Shape;246;p42"/>
            <p:cNvSpPr/>
            <p:nvPr/>
          </p:nvSpPr>
          <p:spPr>
            <a:xfrm>
              <a:off x="4540675" y="1315250"/>
              <a:ext cx="62700" cy="146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47" name="Google Shape;247;p42"/>
            <p:cNvSpPr/>
            <p:nvPr/>
          </p:nvSpPr>
          <p:spPr>
            <a:xfrm>
              <a:off x="6487413" y="1315250"/>
              <a:ext cx="62700" cy="146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48" name="Google Shape;248;p42"/>
            <p:cNvSpPr/>
            <p:nvPr/>
          </p:nvSpPr>
          <p:spPr>
            <a:xfrm>
              <a:off x="2593938" y="1315250"/>
              <a:ext cx="62700" cy="146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grpSp>
      <p:sp>
        <p:nvSpPr>
          <p:cNvPr id="249" name="Google Shape;249;p42"/>
          <p:cNvSpPr txBox="1"/>
          <p:nvPr/>
        </p:nvSpPr>
        <p:spPr>
          <a:xfrm>
            <a:off x="175275" y="2834800"/>
            <a:ext cx="361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a:solidFill>
                  <a:schemeClr val="dk2"/>
                </a:solidFill>
                <a:latin typeface="Work Sans"/>
                <a:ea typeface="Work Sans"/>
                <a:cs typeface="Work Sans"/>
                <a:sym typeface="Work Sans"/>
              </a:rPr>
              <a:t>品質（バグを出さない）</a:t>
            </a:r>
            <a:endParaRPr>
              <a:solidFill>
                <a:schemeClr val="dk2"/>
              </a:solidFill>
              <a:latin typeface="Work Sans"/>
              <a:ea typeface="Work Sans"/>
              <a:cs typeface="Work Sans"/>
              <a:sym typeface="Work Sans"/>
            </a:endParaRPr>
          </a:p>
        </p:txBody>
      </p:sp>
      <p:grpSp>
        <p:nvGrpSpPr>
          <p:cNvPr id="250" name="Google Shape;250;p42"/>
          <p:cNvGrpSpPr/>
          <p:nvPr/>
        </p:nvGrpSpPr>
        <p:grpSpPr>
          <a:xfrm>
            <a:off x="175275" y="3248950"/>
            <a:ext cx="8793450" cy="384900"/>
            <a:chOff x="175300" y="1196150"/>
            <a:chExt cx="8793450" cy="384900"/>
          </a:xfrm>
        </p:grpSpPr>
        <p:grpSp>
          <p:nvGrpSpPr>
            <p:cNvPr id="251" name="Google Shape;251;p42"/>
            <p:cNvGrpSpPr/>
            <p:nvPr/>
          </p:nvGrpSpPr>
          <p:grpSpPr>
            <a:xfrm>
              <a:off x="709829" y="1315321"/>
              <a:ext cx="7724332" cy="146550"/>
              <a:chOff x="3061725" y="1585775"/>
              <a:chExt cx="5065800" cy="198900"/>
            </a:xfrm>
          </p:grpSpPr>
          <p:sp>
            <p:nvSpPr>
              <p:cNvPr id="252" name="Google Shape;252;p42"/>
              <p:cNvSpPr/>
              <p:nvPr/>
            </p:nvSpPr>
            <p:spPr>
              <a:xfrm>
                <a:off x="5594625" y="1585775"/>
                <a:ext cx="2532900" cy="1989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53" name="Google Shape;253;p42"/>
              <p:cNvSpPr/>
              <p:nvPr/>
            </p:nvSpPr>
            <p:spPr>
              <a:xfrm rot="10800000">
                <a:off x="3061725" y="1585775"/>
                <a:ext cx="2532900" cy="1989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grpSp>
        <p:sp>
          <p:nvSpPr>
            <p:cNvPr id="254" name="Google Shape;254;p42"/>
            <p:cNvSpPr txBox="1"/>
            <p:nvPr/>
          </p:nvSpPr>
          <p:spPr>
            <a:xfrm>
              <a:off x="175300" y="1196150"/>
              <a:ext cx="534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 sz="1300">
                  <a:solidFill>
                    <a:schemeClr val="dk2"/>
                  </a:solidFill>
                  <a:latin typeface="Work Sans"/>
                  <a:ea typeface="Work Sans"/>
                  <a:cs typeface="Work Sans"/>
                  <a:sym typeface="Work Sans"/>
                </a:rPr>
                <a:t>MAX</a:t>
              </a:r>
              <a:endParaRPr sz="1300">
                <a:solidFill>
                  <a:schemeClr val="dk2"/>
                </a:solidFill>
                <a:latin typeface="Work Sans"/>
                <a:ea typeface="Work Sans"/>
                <a:cs typeface="Work Sans"/>
                <a:sym typeface="Work Sans"/>
              </a:endParaRPr>
            </a:p>
          </p:txBody>
        </p:sp>
        <p:sp>
          <p:nvSpPr>
            <p:cNvPr id="255" name="Google Shape;255;p42"/>
            <p:cNvSpPr txBox="1"/>
            <p:nvPr/>
          </p:nvSpPr>
          <p:spPr>
            <a:xfrm>
              <a:off x="8434150" y="1196150"/>
              <a:ext cx="534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 sz="1300">
                  <a:solidFill>
                    <a:schemeClr val="dk2"/>
                  </a:solidFill>
                  <a:latin typeface="Work Sans"/>
                  <a:ea typeface="Work Sans"/>
                  <a:cs typeface="Work Sans"/>
                  <a:sym typeface="Work Sans"/>
                </a:rPr>
                <a:t>MIN</a:t>
              </a:r>
              <a:endParaRPr sz="1300">
                <a:solidFill>
                  <a:schemeClr val="dk2"/>
                </a:solidFill>
                <a:latin typeface="Work Sans"/>
                <a:ea typeface="Work Sans"/>
                <a:cs typeface="Work Sans"/>
                <a:sym typeface="Work Sans"/>
              </a:endParaRPr>
            </a:p>
          </p:txBody>
        </p:sp>
        <p:sp>
          <p:nvSpPr>
            <p:cNvPr id="256" name="Google Shape;256;p42"/>
            <p:cNvSpPr/>
            <p:nvPr/>
          </p:nvSpPr>
          <p:spPr>
            <a:xfrm>
              <a:off x="4540675" y="1315250"/>
              <a:ext cx="62700" cy="146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57" name="Google Shape;257;p42"/>
            <p:cNvSpPr/>
            <p:nvPr/>
          </p:nvSpPr>
          <p:spPr>
            <a:xfrm>
              <a:off x="6487413" y="1315250"/>
              <a:ext cx="62700" cy="146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58" name="Google Shape;258;p42"/>
            <p:cNvSpPr/>
            <p:nvPr/>
          </p:nvSpPr>
          <p:spPr>
            <a:xfrm>
              <a:off x="2593938" y="1315250"/>
              <a:ext cx="62700" cy="146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grpSp>
      <p:sp>
        <p:nvSpPr>
          <p:cNvPr id="259" name="Google Shape;259;p42"/>
          <p:cNvSpPr txBox="1"/>
          <p:nvPr/>
        </p:nvSpPr>
        <p:spPr>
          <a:xfrm>
            <a:off x="175300" y="3861200"/>
            <a:ext cx="361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ja">
                <a:solidFill>
                  <a:schemeClr val="dk2"/>
                </a:solidFill>
                <a:latin typeface="Work Sans"/>
                <a:ea typeface="Work Sans"/>
                <a:cs typeface="Work Sans"/>
                <a:sym typeface="Work Sans"/>
              </a:rPr>
              <a:t>新技術の習得（学びが多いか）</a:t>
            </a:r>
            <a:endParaRPr>
              <a:solidFill>
                <a:schemeClr val="dk2"/>
              </a:solidFill>
              <a:latin typeface="Work Sans"/>
              <a:ea typeface="Work Sans"/>
              <a:cs typeface="Work Sans"/>
              <a:sym typeface="Work Sans"/>
            </a:endParaRPr>
          </a:p>
        </p:txBody>
      </p:sp>
      <p:grpSp>
        <p:nvGrpSpPr>
          <p:cNvPr id="260" name="Google Shape;260;p42"/>
          <p:cNvGrpSpPr/>
          <p:nvPr/>
        </p:nvGrpSpPr>
        <p:grpSpPr>
          <a:xfrm>
            <a:off x="175300" y="4275350"/>
            <a:ext cx="8793450" cy="384900"/>
            <a:chOff x="175300" y="1196150"/>
            <a:chExt cx="8793450" cy="384900"/>
          </a:xfrm>
        </p:grpSpPr>
        <p:grpSp>
          <p:nvGrpSpPr>
            <p:cNvPr id="261" name="Google Shape;261;p42"/>
            <p:cNvGrpSpPr/>
            <p:nvPr/>
          </p:nvGrpSpPr>
          <p:grpSpPr>
            <a:xfrm>
              <a:off x="709829" y="1315321"/>
              <a:ext cx="7724332" cy="146550"/>
              <a:chOff x="3061725" y="1585775"/>
              <a:chExt cx="5065800" cy="198900"/>
            </a:xfrm>
          </p:grpSpPr>
          <p:sp>
            <p:nvSpPr>
              <p:cNvPr id="262" name="Google Shape;262;p42"/>
              <p:cNvSpPr/>
              <p:nvPr/>
            </p:nvSpPr>
            <p:spPr>
              <a:xfrm>
                <a:off x="5594625" y="1585775"/>
                <a:ext cx="2532900" cy="1989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63" name="Google Shape;263;p42"/>
              <p:cNvSpPr/>
              <p:nvPr/>
            </p:nvSpPr>
            <p:spPr>
              <a:xfrm rot="10800000">
                <a:off x="3061725" y="1585775"/>
                <a:ext cx="2532900" cy="198900"/>
              </a:xfrm>
              <a:prstGeom prst="rightArrow">
                <a:avLst>
                  <a:gd fmla="val 50000" name="adj1"/>
                  <a:gd fmla="val 50000" name="adj2"/>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grpSp>
        <p:sp>
          <p:nvSpPr>
            <p:cNvPr id="264" name="Google Shape;264;p42"/>
            <p:cNvSpPr txBox="1"/>
            <p:nvPr/>
          </p:nvSpPr>
          <p:spPr>
            <a:xfrm>
              <a:off x="175300" y="1196150"/>
              <a:ext cx="534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 sz="1300">
                  <a:solidFill>
                    <a:schemeClr val="dk2"/>
                  </a:solidFill>
                  <a:latin typeface="Work Sans"/>
                  <a:ea typeface="Work Sans"/>
                  <a:cs typeface="Work Sans"/>
                  <a:sym typeface="Work Sans"/>
                </a:rPr>
                <a:t>MAX</a:t>
              </a:r>
              <a:endParaRPr sz="1300">
                <a:solidFill>
                  <a:schemeClr val="dk2"/>
                </a:solidFill>
                <a:latin typeface="Work Sans"/>
                <a:ea typeface="Work Sans"/>
                <a:cs typeface="Work Sans"/>
                <a:sym typeface="Work Sans"/>
              </a:endParaRPr>
            </a:p>
          </p:txBody>
        </p:sp>
        <p:sp>
          <p:nvSpPr>
            <p:cNvPr id="265" name="Google Shape;265;p42"/>
            <p:cNvSpPr txBox="1"/>
            <p:nvPr/>
          </p:nvSpPr>
          <p:spPr>
            <a:xfrm>
              <a:off x="8434150" y="1196150"/>
              <a:ext cx="5346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ja" sz="1300">
                  <a:solidFill>
                    <a:schemeClr val="dk2"/>
                  </a:solidFill>
                  <a:latin typeface="Work Sans"/>
                  <a:ea typeface="Work Sans"/>
                  <a:cs typeface="Work Sans"/>
                  <a:sym typeface="Work Sans"/>
                </a:rPr>
                <a:t>MIN</a:t>
              </a:r>
              <a:endParaRPr sz="1300">
                <a:solidFill>
                  <a:schemeClr val="dk2"/>
                </a:solidFill>
                <a:latin typeface="Work Sans"/>
                <a:ea typeface="Work Sans"/>
                <a:cs typeface="Work Sans"/>
                <a:sym typeface="Work Sans"/>
              </a:endParaRPr>
            </a:p>
          </p:txBody>
        </p:sp>
        <p:sp>
          <p:nvSpPr>
            <p:cNvPr id="266" name="Google Shape;266;p42"/>
            <p:cNvSpPr/>
            <p:nvPr/>
          </p:nvSpPr>
          <p:spPr>
            <a:xfrm>
              <a:off x="4540675" y="1315250"/>
              <a:ext cx="62700" cy="146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67" name="Google Shape;267;p42"/>
            <p:cNvSpPr/>
            <p:nvPr/>
          </p:nvSpPr>
          <p:spPr>
            <a:xfrm>
              <a:off x="6487413" y="1315250"/>
              <a:ext cx="62700" cy="146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68" name="Google Shape;268;p42"/>
            <p:cNvSpPr/>
            <p:nvPr/>
          </p:nvSpPr>
          <p:spPr>
            <a:xfrm>
              <a:off x="2593938" y="1315250"/>
              <a:ext cx="62700" cy="146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grpSp>
      <p:sp>
        <p:nvSpPr>
          <p:cNvPr id="269" name="Google Shape;269;p42"/>
          <p:cNvSpPr/>
          <p:nvPr/>
        </p:nvSpPr>
        <p:spPr>
          <a:xfrm>
            <a:off x="4935200" y="1247300"/>
            <a:ext cx="272100" cy="282600"/>
          </a:xfrm>
          <a:prstGeom prst="ellipse">
            <a:avLst/>
          </a:prstGeom>
          <a:solidFill>
            <a:schemeClr val="accent4"/>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70" name="Google Shape;270;p42"/>
          <p:cNvSpPr/>
          <p:nvPr/>
        </p:nvSpPr>
        <p:spPr>
          <a:xfrm>
            <a:off x="4935200" y="2273700"/>
            <a:ext cx="272100" cy="282600"/>
          </a:xfrm>
          <a:prstGeom prst="ellipse">
            <a:avLst/>
          </a:prstGeom>
          <a:solidFill>
            <a:schemeClr val="accent4"/>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71" name="Google Shape;271;p42"/>
          <p:cNvSpPr/>
          <p:nvPr/>
        </p:nvSpPr>
        <p:spPr>
          <a:xfrm>
            <a:off x="4935200" y="3274525"/>
            <a:ext cx="272100" cy="282600"/>
          </a:xfrm>
          <a:prstGeom prst="ellipse">
            <a:avLst/>
          </a:prstGeom>
          <a:solidFill>
            <a:schemeClr val="accent4"/>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272" name="Google Shape;272;p42"/>
          <p:cNvSpPr/>
          <p:nvPr/>
        </p:nvSpPr>
        <p:spPr>
          <a:xfrm>
            <a:off x="4935200" y="4326500"/>
            <a:ext cx="272100" cy="282600"/>
          </a:xfrm>
          <a:prstGeom prst="ellipse">
            <a:avLst/>
          </a:prstGeom>
          <a:solidFill>
            <a:schemeClr val="accent4"/>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3"/>
          <p:cNvSpPr txBox="1"/>
          <p:nvPr>
            <p:ph idx="1" type="body"/>
          </p:nvPr>
        </p:nvSpPr>
        <p:spPr>
          <a:xfrm>
            <a:off x="175300" y="800725"/>
            <a:ext cx="8732100" cy="400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b="1" sz="1600"/>
          </a:p>
        </p:txBody>
      </p:sp>
      <p:sp>
        <p:nvSpPr>
          <p:cNvPr id="278" name="Google Shape;278;p43"/>
          <p:cNvSpPr txBox="1"/>
          <p:nvPr>
            <p:ph type="title"/>
          </p:nvPr>
        </p:nvSpPr>
        <p:spPr>
          <a:xfrm>
            <a:off x="175300" y="188575"/>
            <a:ext cx="8732100" cy="5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１０．何がどれだけ必要なのか</a:t>
            </a:r>
            <a:endParaRPr/>
          </a:p>
        </p:txBody>
      </p:sp>
      <p:pic>
        <p:nvPicPr>
          <p:cNvPr id="279" name="Google Shape;279;p43"/>
          <p:cNvPicPr preferRelativeResize="0"/>
          <p:nvPr/>
        </p:nvPicPr>
        <p:blipFill>
          <a:blip r:embed="rId3">
            <a:alphaModFix/>
          </a:blip>
          <a:stretch>
            <a:fillRect/>
          </a:stretch>
        </p:blipFill>
        <p:spPr>
          <a:xfrm>
            <a:off x="6777401" y="2949683"/>
            <a:ext cx="2366599" cy="2193817"/>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2"/>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b="1" lang="ja"/>
              <a:t>プロダクトづくりに関わるメンバーが各々の意見を持ち寄って共通認識をつくり出すための大事な質問、もしくは対話の場を指す。</a:t>
            </a:r>
            <a:endParaRPr b="1"/>
          </a:p>
          <a:p>
            <a:pPr indent="-349250" lvl="0" marL="457200" rtl="0" algn="l">
              <a:spcBef>
                <a:spcPts val="1000"/>
              </a:spcBef>
              <a:spcAft>
                <a:spcPts val="0"/>
              </a:spcAft>
              <a:buSzPts val="1900"/>
              <a:buChar char="●"/>
            </a:pPr>
            <a:r>
              <a:rPr b="1" lang="ja"/>
              <a:t>インセプションデッキの内容は10個の手ごわい質問で構成される。</a:t>
            </a:r>
            <a:endParaRPr b="1"/>
          </a:p>
        </p:txBody>
      </p:sp>
      <p:sp>
        <p:nvSpPr>
          <p:cNvPr id="139" name="Google Shape;139;p32"/>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インセプションデッキとは</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3"/>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AutoNum type="arabicPeriod"/>
            </a:pPr>
            <a:r>
              <a:rPr b="1" lang="ja"/>
              <a:t>チームメンバー全員を集める</a:t>
            </a:r>
            <a:endParaRPr b="1"/>
          </a:p>
          <a:p>
            <a:pPr indent="-349250" lvl="0" marL="457200" rtl="0" algn="l">
              <a:spcBef>
                <a:spcPts val="0"/>
              </a:spcBef>
              <a:spcAft>
                <a:spcPts val="0"/>
              </a:spcAft>
              <a:buSzPts val="1900"/>
              <a:buAutoNum type="arabicPeriod"/>
            </a:pPr>
            <a:r>
              <a:rPr b="1" lang="ja"/>
              <a:t>次ページ以降の10個の質問の答えを埋める</a:t>
            </a:r>
            <a:endParaRPr b="1"/>
          </a:p>
        </p:txBody>
      </p:sp>
      <p:sp>
        <p:nvSpPr>
          <p:cNvPr id="145" name="Google Shape;145;p33"/>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ワークシート</a:t>
            </a:r>
            <a:r>
              <a:rPr lang="ja"/>
              <a:t>の使い方</a:t>
            </a:r>
            <a:endParaRPr/>
          </a:p>
        </p:txBody>
      </p:sp>
      <p:sp>
        <p:nvSpPr>
          <p:cNvPr id="146" name="Google Shape;146;p33"/>
          <p:cNvSpPr/>
          <p:nvPr/>
        </p:nvSpPr>
        <p:spPr>
          <a:xfrm>
            <a:off x="4867600" y="4420925"/>
            <a:ext cx="3948000" cy="512400"/>
          </a:xfrm>
          <a:prstGeom prst="homePlate">
            <a:avLst>
              <a:gd fmla="val 50000" name="adj"/>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ja">
                <a:solidFill>
                  <a:schemeClr val="dk2"/>
                </a:solidFill>
                <a:latin typeface="Work Sans"/>
                <a:ea typeface="Work Sans"/>
                <a:cs typeface="Work Sans"/>
                <a:sym typeface="Work Sans"/>
              </a:rPr>
              <a:t>次ページから質問が始まります！</a:t>
            </a:r>
            <a:endParaRPr b="1">
              <a:solidFill>
                <a:schemeClr val="dk2"/>
              </a:solidFill>
              <a:latin typeface="Work Sans"/>
              <a:ea typeface="Work Sans"/>
              <a:cs typeface="Work Sans"/>
              <a:sym typeface="Work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4"/>
          <p:cNvSpPr txBox="1"/>
          <p:nvPr>
            <p:ph idx="1" type="body"/>
          </p:nvPr>
        </p:nvSpPr>
        <p:spPr>
          <a:xfrm>
            <a:off x="175300" y="800725"/>
            <a:ext cx="8732100" cy="400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b="1" sz="1600"/>
          </a:p>
        </p:txBody>
      </p:sp>
      <p:sp>
        <p:nvSpPr>
          <p:cNvPr id="152" name="Google Shape;152;p34"/>
          <p:cNvSpPr txBox="1"/>
          <p:nvPr>
            <p:ph type="title"/>
          </p:nvPr>
        </p:nvSpPr>
        <p:spPr>
          <a:xfrm>
            <a:off x="175300" y="188575"/>
            <a:ext cx="8732100" cy="5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１．我々はなぜここにいるのか（意義・ゴール）</a:t>
            </a:r>
            <a:endParaRPr/>
          </a:p>
        </p:txBody>
      </p:sp>
      <p:pic>
        <p:nvPicPr>
          <p:cNvPr id="153" name="Google Shape;153;p34"/>
          <p:cNvPicPr preferRelativeResize="0"/>
          <p:nvPr/>
        </p:nvPicPr>
        <p:blipFill>
          <a:blip r:embed="rId3">
            <a:alphaModFix/>
          </a:blip>
          <a:stretch>
            <a:fillRect/>
          </a:stretch>
        </p:blipFill>
        <p:spPr>
          <a:xfrm>
            <a:off x="6247075" y="3191375"/>
            <a:ext cx="2896925" cy="195212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5"/>
          <p:cNvSpPr txBox="1"/>
          <p:nvPr>
            <p:ph idx="1" type="body"/>
          </p:nvPr>
        </p:nvSpPr>
        <p:spPr>
          <a:xfrm>
            <a:off x="175300" y="800725"/>
            <a:ext cx="8732100" cy="400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ja" sz="1600">
                <a:solidFill>
                  <a:schemeClr val="accent4"/>
                </a:solidFill>
              </a:rPr>
              <a:t>[潜在的なニーズを満たしたり、潜在的な課題を解決したり]</a:t>
            </a:r>
            <a:r>
              <a:rPr b="1" lang="ja" sz="1600"/>
              <a:t>したい、</a:t>
            </a:r>
            <a:endParaRPr b="1" sz="1600"/>
          </a:p>
          <a:p>
            <a:pPr indent="0" lvl="0" marL="0" rtl="0" algn="l">
              <a:spcBef>
                <a:spcPts val="1600"/>
              </a:spcBef>
              <a:spcAft>
                <a:spcPts val="0"/>
              </a:spcAft>
              <a:buNone/>
            </a:pPr>
            <a:r>
              <a:rPr b="1" lang="ja" sz="1600">
                <a:solidFill>
                  <a:schemeClr val="accent4"/>
                </a:solidFill>
              </a:rPr>
              <a:t>[対象顧客]</a:t>
            </a:r>
            <a:r>
              <a:rPr b="1" lang="ja" sz="1600"/>
              <a:t>向けの、</a:t>
            </a:r>
            <a:endParaRPr b="1" sz="1600"/>
          </a:p>
          <a:p>
            <a:pPr indent="0" lvl="0" marL="0" rtl="0" algn="l">
              <a:spcBef>
                <a:spcPts val="1600"/>
              </a:spcBef>
              <a:spcAft>
                <a:spcPts val="0"/>
              </a:spcAft>
              <a:buNone/>
            </a:pPr>
            <a:r>
              <a:rPr b="1" lang="ja" sz="1600">
                <a:solidFill>
                  <a:schemeClr val="accent4"/>
                </a:solidFill>
              </a:rPr>
              <a:t>[プロダクト名]</a:t>
            </a:r>
            <a:r>
              <a:rPr b="1" lang="ja" sz="1600"/>
              <a:t>というプロダクトは、</a:t>
            </a:r>
            <a:endParaRPr b="1" sz="1600"/>
          </a:p>
          <a:p>
            <a:pPr indent="0" lvl="0" marL="0" rtl="0" algn="l">
              <a:spcBef>
                <a:spcPts val="1600"/>
              </a:spcBef>
              <a:spcAft>
                <a:spcPts val="0"/>
              </a:spcAft>
              <a:buNone/>
            </a:pPr>
            <a:r>
              <a:rPr b="1" lang="ja" sz="1600">
                <a:solidFill>
                  <a:schemeClr val="accent4"/>
                </a:solidFill>
              </a:rPr>
              <a:t>[プロダクトのカテゴリー]</a:t>
            </a:r>
            <a:r>
              <a:rPr b="1" lang="ja" sz="1600"/>
              <a:t>です。</a:t>
            </a:r>
            <a:endParaRPr b="1" sz="1600"/>
          </a:p>
          <a:p>
            <a:pPr indent="0" lvl="0" marL="0" rtl="0" algn="l">
              <a:spcBef>
                <a:spcPts val="1600"/>
              </a:spcBef>
              <a:spcAft>
                <a:spcPts val="0"/>
              </a:spcAft>
              <a:buNone/>
            </a:pPr>
            <a:r>
              <a:rPr b="1" lang="ja" sz="1600"/>
              <a:t>これは</a:t>
            </a:r>
            <a:r>
              <a:rPr b="1" lang="ja" sz="1600">
                <a:solidFill>
                  <a:schemeClr val="accent4"/>
                </a:solidFill>
              </a:rPr>
              <a:t>[重要な利点、対価に見合う説得力のある理由]</a:t>
            </a:r>
            <a:r>
              <a:rPr b="1" lang="ja" sz="1600"/>
              <a:t>ができ、</a:t>
            </a:r>
            <a:endParaRPr b="1" sz="1600"/>
          </a:p>
          <a:p>
            <a:pPr indent="0" lvl="0" marL="0" rtl="0" algn="l">
              <a:spcBef>
                <a:spcPts val="1600"/>
              </a:spcBef>
              <a:spcAft>
                <a:spcPts val="0"/>
              </a:spcAft>
              <a:buNone/>
            </a:pPr>
            <a:r>
              <a:rPr b="1" lang="ja" sz="1600">
                <a:solidFill>
                  <a:schemeClr val="accent4"/>
                </a:solidFill>
              </a:rPr>
              <a:t>[代替手段の最右翼]</a:t>
            </a:r>
            <a:r>
              <a:rPr b="1" lang="ja" sz="1600"/>
              <a:t>とは違って、</a:t>
            </a:r>
            <a:endParaRPr b="1" sz="1600"/>
          </a:p>
          <a:p>
            <a:pPr indent="0" lvl="0" marL="0" rtl="0" algn="l">
              <a:spcBef>
                <a:spcPts val="1600"/>
              </a:spcBef>
              <a:spcAft>
                <a:spcPts val="1600"/>
              </a:spcAft>
              <a:buNone/>
            </a:pPr>
            <a:r>
              <a:rPr b="1" lang="ja" sz="1600">
                <a:solidFill>
                  <a:schemeClr val="accent4"/>
                </a:solidFill>
              </a:rPr>
              <a:t>[差別化の決定的な特徴]</a:t>
            </a:r>
            <a:r>
              <a:rPr b="1" lang="ja" sz="1600"/>
              <a:t>が備わっている。</a:t>
            </a:r>
            <a:endParaRPr b="1" sz="1600"/>
          </a:p>
        </p:txBody>
      </p:sp>
      <p:sp>
        <p:nvSpPr>
          <p:cNvPr id="159" name="Google Shape;159;p35"/>
          <p:cNvSpPr txBox="1"/>
          <p:nvPr>
            <p:ph type="title"/>
          </p:nvPr>
        </p:nvSpPr>
        <p:spPr>
          <a:xfrm>
            <a:off x="175300" y="188575"/>
            <a:ext cx="8732100" cy="5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２．エレベーターピッチ（首長に説明するとしたら）</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6"/>
          <p:cNvSpPr txBox="1"/>
          <p:nvPr>
            <p:ph type="title"/>
          </p:nvPr>
        </p:nvSpPr>
        <p:spPr>
          <a:xfrm>
            <a:off x="175300" y="188575"/>
            <a:ext cx="8732100" cy="5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３．パッケージデザイン（関係者にアピールするとしたら）</a:t>
            </a:r>
            <a:endParaRPr/>
          </a:p>
        </p:txBody>
      </p:sp>
      <p:sp>
        <p:nvSpPr>
          <p:cNvPr id="165" name="Google Shape;165;p36"/>
          <p:cNvSpPr/>
          <p:nvPr/>
        </p:nvSpPr>
        <p:spPr>
          <a:xfrm>
            <a:off x="2161450" y="800725"/>
            <a:ext cx="4673400" cy="4001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166" name="Google Shape;166;p36"/>
          <p:cNvSpPr/>
          <p:nvPr/>
        </p:nvSpPr>
        <p:spPr>
          <a:xfrm>
            <a:off x="2177050" y="905400"/>
            <a:ext cx="4642200" cy="538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 sz="1600">
                <a:solidFill>
                  <a:schemeClr val="accent4"/>
                </a:solidFill>
                <a:latin typeface="Work Sans"/>
                <a:ea typeface="Work Sans"/>
                <a:cs typeface="Work Sans"/>
                <a:sym typeface="Work Sans"/>
              </a:rPr>
              <a:t>[プロダクト名]</a:t>
            </a:r>
            <a:endParaRPr b="1" sz="1600">
              <a:solidFill>
                <a:schemeClr val="accent4"/>
              </a:solidFill>
              <a:latin typeface="Work Sans"/>
              <a:ea typeface="Work Sans"/>
              <a:cs typeface="Work Sans"/>
              <a:sym typeface="Work Sans"/>
            </a:endParaRPr>
          </a:p>
        </p:txBody>
      </p:sp>
      <p:sp>
        <p:nvSpPr>
          <p:cNvPr id="167" name="Google Shape;167;p36"/>
          <p:cNvSpPr/>
          <p:nvPr/>
        </p:nvSpPr>
        <p:spPr>
          <a:xfrm>
            <a:off x="3053500" y="1444200"/>
            <a:ext cx="2975700" cy="147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ja" sz="1600">
                <a:solidFill>
                  <a:schemeClr val="accent4"/>
                </a:solidFill>
                <a:latin typeface="Work Sans"/>
                <a:ea typeface="Work Sans"/>
                <a:cs typeface="Work Sans"/>
                <a:sym typeface="Work Sans"/>
              </a:rPr>
              <a:t>[素敵な写真]</a:t>
            </a:r>
            <a:endParaRPr b="1" sz="1600">
              <a:solidFill>
                <a:schemeClr val="accent4"/>
              </a:solidFill>
              <a:latin typeface="Work Sans"/>
              <a:ea typeface="Work Sans"/>
              <a:cs typeface="Work Sans"/>
              <a:sym typeface="Work Sans"/>
            </a:endParaRPr>
          </a:p>
        </p:txBody>
      </p:sp>
      <p:sp>
        <p:nvSpPr>
          <p:cNvPr id="168" name="Google Shape;168;p36"/>
          <p:cNvSpPr/>
          <p:nvPr/>
        </p:nvSpPr>
        <p:spPr>
          <a:xfrm>
            <a:off x="2177050" y="2920200"/>
            <a:ext cx="4642200" cy="5388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 sz="1600">
                <a:solidFill>
                  <a:schemeClr val="accent4"/>
                </a:solidFill>
                <a:latin typeface="Work Sans"/>
                <a:ea typeface="Work Sans"/>
                <a:cs typeface="Work Sans"/>
                <a:sym typeface="Work Sans"/>
              </a:rPr>
              <a:t>[最高のキャッチコピー]</a:t>
            </a:r>
            <a:endParaRPr b="1" sz="1600">
              <a:solidFill>
                <a:schemeClr val="accent4"/>
              </a:solidFill>
              <a:latin typeface="Work Sans"/>
              <a:ea typeface="Work Sans"/>
              <a:cs typeface="Work Sans"/>
              <a:sym typeface="Work Sans"/>
            </a:endParaRPr>
          </a:p>
        </p:txBody>
      </p:sp>
      <p:sp>
        <p:nvSpPr>
          <p:cNvPr id="169" name="Google Shape;169;p36"/>
          <p:cNvSpPr/>
          <p:nvPr/>
        </p:nvSpPr>
        <p:spPr>
          <a:xfrm>
            <a:off x="2177050" y="3459000"/>
            <a:ext cx="4642200" cy="361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 sz="1200">
                <a:solidFill>
                  <a:schemeClr val="accent4"/>
                </a:solidFill>
                <a:latin typeface="Work Sans"/>
                <a:ea typeface="Work Sans"/>
                <a:cs typeface="Work Sans"/>
                <a:sym typeface="Work Sans"/>
              </a:rPr>
              <a:t>[ユーザーへのアピールその１]</a:t>
            </a:r>
            <a:endParaRPr b="1" sz="1200">
              <a:solidFill>
                <a:schemeClr val="accent4"/>
              </a:solidFill>
              <a:latin typeface="Work Sans"/>
              <a:ea typeface="Work Sans"/>
              <a:cs typeface="Work Sans"/>
              <a:sym typeface="Work Sans"/>
            </a:endParaRPr>
          </a:p>
        </p:txBody>
      </p:sp>
      <p:sp>
        <p:nvSpPr>
          <p:cNvPr id="170" name="Google Shape;170;p36"/>
          <p:cNvSpPr/>
          <p:nvPr/>
        </p:nvSpPr>
        <p:spPr>
          <a:xfrm>
            <a:off x="2177050" y="3820500"/>
            <a:ext cx="4642200" cy="361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 sz="1200">
                <a:solidFill>
                  <a:schemeClr val="accent4"/>
                </a:solidFill>
                <a:latin typeface="Work Sans"/>
                <a:ea typeface="Work Sans"/>
                <a:cs typeface="Work Sans"/>
                <a:sym typeface="Work Sans"/>
              </a:rPr>
              <a:t>[ユーザーへのアピールその２]</a:t>
            </a:r>
            <a:endParaRPr b="1" sz="1200">
              <a:solidFill>
                <a:schemeClr val="accent4"/>
              </a:solidFill>
              <a:latin typeface="Work Sans"/>
              <a:ea typeface="Work Sans"/>
              <a:cs typeface="Work Sans"/>
              <a:sym typeface="Work Sans"/>
            </a:endParaRPr>
          </a:p>
        </p:txBody>
      </p:sp>
      <p:sp>
        <p:nvSpPr>
          <p:cNvPr id="171" name="Google Shape;171;p36"/>
          <p:cNvSpPr/>
          <p:nvPr/>
        </p:nvSpPr>
        <p:spPr>
          <a:xfrm>
            <a:off x="2177050" y="4182000"/>
            <a:ext cx="4642200" cy="361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 sz="1200">
                <a:solidFill>
                  <a:schemeClr val="accent4"/>
                </a:solidFill>
                <a:latin typeface="Work Sans"/>
                <a:ea typeface="Work Sans"/>
                <a:cs typeface="Work Sans"/>
                <a:sym typeface="Work Sans"/>
              </a:rPr>
              <a:t>[ユーザーへのアピールその３]</a:t>
            </a:r>
            <a:endParaRPr b="1" sz="1200">
              <a:solidFill>
                <a:schemeClr val="accent4"/>
              </a:solidFill>
              <a:latin typeface="Work Sans"/>
              <a:ea typeface="Work Sans"/>
              <a:cs typeface="Work Sans"/>
              <a:sym typeface="Work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7"/>
          <p:cNvSpPr txBox="1"/>
          <p:nvPr>
            <p:ph idx="1" type="body"/>
          </p:nvPr>
        </p:nvSpPr>
        <p:spPr>
          <a:xfrm>
            <a:off x="175300" y="1230025"/>
            <a:ext cx="4366200" cy="236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b="1" sz="1600"/>
          </a:p>
        </p:txBody>
      </p:sp>
      <p:sp>
        <p:nvSpPr>
          <p:cNvPr id="177" name="Google Shape;177;p37"/>
          <p:cNvSpPr txBox="1"/>
          <p:nvPr>
            <p:ph type="title"/>
          </p:nvPr>
        </p:nvSpPr>
        <p:spPr>
          <a:xfrm>
            <a:off x="175300" y="188575"/>
            <a:ext cx="8732100" cy="5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４．やらないことリスト</a:t>
            </a:r>
            <a:endParaRPr/>
          </a:p>
        </p:txBody>
      </p:sp>
      <p:sp>
        <p:nvSpPr>
          <p:cNvPr id="178" name="Google Shape;178;p37"/>
          <p:cNvSpPr/>
          <p:nvPr/>
        </p:nvSpPr>
        <p:spPr>
          <a:xfrm>
            <a:off x="175300" y="800725"/>
            <a:ext cx="4366200" cy="42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 sz="1600">
                <a:solidFill>
                  <a:schemeClr val="dk1"/>
                </a:solidFill>
                <a:latin typeface="Work Sans"/>
                <a:ea typeface="Work Sans"/>
                <a:cs typeface="Work Sans"/>
                <a:sym typeface="Work Sans"/>
              </a:rPr>
              <a:t>やること</a:t>
            </a:r>
            <a:endParaRPr b="1" sz="1600">
              <a:solidFill>
                <a:schemeClr val="dk1"/>
              </a:solidFill>
              <a:latin typeface="Work Sans"/>
              <a:ea typeface="Work Sans"/>
              <a:cs typeface="Work Sans"/>
              <a:sym typeface="Work Sans"/>
            </a:endParaRPr>
          </a:p>
        </p:txBody>
      </p:sp>
      <p:sp>
        <p:nvSpPr>
          <p:cNvPr id="179" name="Google Shape;179;p37"/>
          <p:cNvSpPr/>
          <p:nvPr/>
        </p:nvSpPr>
        <p:spPr>
          <a:xfrm>
            <a:off x="4541300" y="800725"/>
            <a:ext cx="4366200" cy="42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 sz="1600">
                <a:solidFill>
                  <a:schemeClr val="dk1"/>
                </a:solidFill>
                <a:latin typeface="Work Sans"/>
                <a:ea typeface="Work Sans"/>
                <a:cs typeface="Work Sans"/>
                <a:sym typeface="Work Sans"/>
              </a:rPr>
              <a:t>やらないこと</a:t>
            </a:r>
            <a:endParaRPr b="1" sz="1600">
              <a:solidFill>
                <a:schemeClr val="dk1"/>
              </a:solidFill>
              <a:latin typeface="Work Sans"/>
              <a:ea typeface="Work Sans"/>
              <a:cs typeface="Work Sans"/>
              <a:sym typeface="Work Sans"/>
            </a:endParaRPr>
          </a:p>
        </p:txBody>
      </p:sp>
      <p:sp>
        <p:nvSpPr>
          <p:cNvPr id="180" name="Google Shape;180;p37"/>
          <p:cNvSpPr txBox="1"/>
          <p:nvPr>
            <p:ph idx="1" type="body"/>
          </p:nvPr>
        </p:nvSpPr>
        <p:spPr>
          <a:xfrm>
            <a:off x="4541300" y="1230025"/>
            <a:ext cx="4366200" cy="2360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b="1" sz="1600"/>
          </a:p>
        </p:txBody>
      </p:sp>
      <p:sp>
        <p:nvSpPr>
          <p:cNvPr id="181" name="Google Shape;181;p37"/>
          <p:cNvSpPr/>
          <p:nvPr/>
        </p:nvSpPr>
        <p:spPr>
          <a:xfrm>
            <a:off x="175300" y="3590125"/>
            <a:ext cx="8732100" cy="42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 sz="1600">
                <a:solidFill>
                  <a:schemeClr val="dk1"/>
                </a:solidFill>
                <a:latin typeface="Work Sans"/>
                <a:ea typeface="Work Sans"/>
                <a:cs typeface="Work Sans"/>
                <a:sym typeface="Work Sans"/>
              </a:rPr>
              <a:t>あとで決めること</a:t>
            </a:r>
            <a:endParaRPr b="1" sz="1600">
              <a:solidFill>
                <a:schemeClr val="dk1"/>
              </a:solidFill>
              <a:latin typeface="Work Sans"/>
              <a:ea typeface="Work Sans"/>
              <a:cs typeface="Work Sans"/>
              <a:sym typeface="Work Sans"/>
            </a:endParaRPr>
          </a:p>
        </p:txBody>
      </p:sp>
      <p:sp>
        <p:nvSpPr>
          <p:cNvPr id="182" name="Google Shape;182;p37"/>
          <p:cNvSpPr txBox="1"/>
          <p:nvPr>
            <p:ph idx="1" type="body"/>
          </p:nvPr>
        </p:nvSpPr>
        <p:spPr>
          <a:xfrm>
            <a:off x="175300" y="4019425"/>
            <a:ext cx="8732100" cy="912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b="1"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8"/>
          <p:cNvSpPr txBox="1"/>
          <p:nvPr>
            <p:ph type="title"/>
          </p:nvPr>
        </p:nvSpPr>
        <p:spPr>
          <a:xfrm>
            <a:off x="175300" y="188575"/>
            <a:ext cx="8732100" cy="5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５．ご近所さんを探せ</a:t>
            </a:r>
            <a:endParaRPr/>
          </a:p>
        </p:txBody>
      </p:sp>
      <p:sp>
        <p:nvSpPr>
          <p:cNvPr id="188" name="Google Shape;188;p38"/>
          <p:cNvSpPr/>
          <p:nvPr/>
        </p:nvSpPr>
        <p:spPr>
          <a:xfrm>
            <a:off x="175300" y="4301950"/>
            <a:ext cx="8732100" cy="743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ja">
                <a:latin typeface="Work Sans"/>
                <a:ea typeface="Work Sans"/>
                <a:cs typeface="Work Sans"/>
                <a:sym typeface="Work Sans"/>
              </a:rPr>
              <a:t>総務課、建設課、〇〇さん、、</a:t>
            </a:r>
            <a:endParaRPr>
              <a:latin typeface="Work Sans"/>
              <a:ea typeface="Work Sans"/>
              <a:cs typeface="Work Sans"/>
              <a:sym typeface="Work Sans"/>
            </a:endParaRPr>
          </a:p>
          <a:p>
            <a:pPr indent="0" lvl="0" marL="0" rtl="0" algn="l">
              <a:spcBef>
                <a:spcPts val="0"/>
              </a:spcBef>
              <a:spcAft>
                <a:spcPts val="0"/>
              </a:spcAft>
              <a:buNone/>
            </a:pPr>
            <a:r>
              <a:t/>
            </a:r>
            <a:endParaRPr>
              <a:latin typeface="Work Sans"/>
              <a:ea typeface="Work Sans"/>
              <a:cs typeface="Work Sans"/>
              <a:sym typeface="Work Sans"/>
            </a:endParaRPr>
          </a:p>
        </p:txBody>
      </p:sp>
      <p:sp>
        <p:nvSpPr>
          <p:cNvPr id="189" name="Google Shape;189;p38"/>
          <p:cNvSpPr/>
          <p:nvPr/>
        </p:nvSpPr>
        <p:spPr>
          <a:xfrm>
            <a:off x="175300" y="4034950"/>
            <a:ext cx="1216800" cy="267000"/>
          </a:xfrm>
          <a:prstGeom prst="rect">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ja">
                <a:solidFill>
                  <a:schemeClr val="dk2"/>
                </a:solidFill>
                <a:latin typeface="Work Sans"/>
                <a:ea typeface="Work Sans"/>
                <a:cs typeface="Work Sans"/>
                <a:sym typeface="Work Sans"/>
              </a:rPr>
              <a:t>Example</a:t>
            </a:r>
            <a:endParaRPr>
              <a:solidFill>
                <a:schemeClr val="dk2"/>
              </a:solidFill>
              <a:latin typeface="Work Sans"/>
              <a:ea typeface="Work Sans"/>
              <a:cs typeface="Work Sans"/>
              <a:sym typeface="Work Sans"/>
            </a:endParaRPr>
          </a:p>
        </p:txBody>
      </p:sp>
      <p:grpSp>
        <p:nvGrpSpPr>
          <p:cNvPr id="190" name="Google Shape;190;p38"/>
          <p:cNvGrpSpPr/>
          <p:nvPr/>
        </p:nvGrpSpPr>
        <p:grpSpPr>
          <a:xfrm>
            <a:off x="3656677" y="1530150"/>
            <a:ext cx="1815323" cy="1800000"/>
            <a:chOff x="3656677" y="1530150"/>
            <a:chExt cx="1815323" cy="1800000"/>
          </a:xfrm>
        </p:grpSpPr>
        <p:sp>
          <p:nvSpPr>
            <p:cNvPr id="191" name="Google Shape;191;p38"/>
            <p:cNvSpPr/>
            <p:nvPr/>
          </p:nvSpPr>
          <p:spPr>
            <a:xfrm>
              <a:off x="3672000" y="1530150"/>
              <a:ext cx="1800000" cy="1800000"/>
            </a:xfrm>
            <a:prstGeom prst="ellipse">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
          <p:nvSpPr>
            <p:cNvPr id="192" name="Google Shape;192;p38"/>
            <p:cNvSpPr/>
            <p:nvPr/>
          </p:nvSpPr>
          <p:spPr>
            <a:xfrm>
              <a:off x="3996300" y="1690400"/>
              <a:ext cx="1151400" cy="20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ja">
                  <a:solidFill>
                    <a:schemeClr val="dk1"/>
                  </a:solidFill>
                  <a:latin typeface="Work Sans"/>
                  <a:ea typeface="Work Sans"/>
                  <a:cs typeface="Work Sans"/>
                  <a:sym typeface="Work Sans"/>
                </a:rPr>
                <a:t>Core Team</a:t>
              </a:r>
              <a:endParaRPr b="1">
                <a:solidFill>
                  <a:schemeClr val="dk1"/>
                </a:solidFill>
                <a:latin typeface="Work Sans"/>
                <a:ea typeface="Work Sans"/>
                <a:cs typeface="Work Sans"/>
                <a:sym typeface="Work Sans"/>
              </a:endParaRPr>
            </a:p>
          </p:txBody>
        </p:sp>
        <p:pic>
          <p:nvPicPr>
            <p:cNvPr id="193" name="Google Shape;193;p38"/>
            <p:cNvPicPr preferRelativeResize="0"/>
            <p:nvPr/>
          </p:nvPicPr>
          <p:blipFill>
            <a:blip r:embed="rId3">
              <a:alphaModFix/>
            </a:blip>
            <a:stretch>
              <a:fillRect/>
            </a:stretch>
          </p:blipFill>
          <p:spPr>
            <a:xfrm>
              <a:off x="3656677" y="2024411"/>
              <a:ext cx="1800001" cy="980505"/>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9"/>
          <p:cNvSpPr txBox="1"/>
          <p:nvPr>
            <p:ph type="title"/>
          </p:nvPr>
        </p:nvSpPr>
        <p:spPr>
          <a:xfrm>
            <a:off x="175300" y="188575"/>
            <a:ext cx="8732100" cy="538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６．技術的な解決案を描こう</a:t>
            </a:r>
            <a:endParaRPr/>
          </a:p>
        </p:txBody>
      </p:sp>
      <p:sp>
        <p:nvSpPr>
          <p:cNvPr id="199" name="Google Shape;199;p39"/>
          <p:cNvSpPr/>
          <p:nvPr/>
        </p:nvSpPr>
        <p:spPr>
          <a:xfrm>
            <a:off x="175300" y="1665625"/>
            <a:ext cx="2334300" cy="22713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ja">
                <a:solidFill>
                  <a:schemeClr val="dk2"/>
                </a:solidFill>
                <a:latin typeface="Work Sans"/>
                <a:ea typeface="Work Sans"/>
                <a:cs typeface="Work Sans"/>
                <a:sym typeface="Work Sans"/>
              </a:rPr>
              <a:t>フロントエンド</a:t>
            </a:r>
            <a:endParaRPr b="1">
              <a:solidFill>
                <a:schemeClr val="dk2"/>
              </a:solidFill>
              <a:latin typeface="Work Sans"/>
              <a:ea typeface="Work Sans"/>
              <a:cs typeface="Work Sans"/>
              <a:sym typeface="Work Sans"/>
            </a:endParaRPr>
          </a:p>
        </p:txBody>
      </p:sp>
      <p:sp>
        <p:nvSpPr>
          <p:cNvPr id="200" name="Google Shape;200;p39"/>
          <p:cNvSpPr/>
          <p:nvPr/>
        </p:nvSpPr>
        <p:spPr>
          <a:xfrm>
            <a:off x="3374200" y="1665625"/>
            <a:ext cx="2334300" cy="22713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ja">
                <a:solidFill>
                  <a:schemeClr val="dk2"/>
                </a:solidFill>
                <a:latin typeface="Work Sans"/>
                <a:ea typeface="Work Sans"/>
                <a:cs typeface="Work Sans"/>
                <a:sym typeface="Work Sans"/>
              </a:rPr>
              <a:t>バックエンド</a:t>
            </a:r>
            <a:endParaRPr b="1">
              <a:solidFill>
                <a:schemeClr val="dk2"/>
              </a:solidFill>
              <a:latin typeface="Work Sans"/>
              <a:ea typeface="Work Sans"/>
              <a:cs typeface="Work Sans"/>
              <a:sym typeface="Work Sans"/>
            </a:endParaRPr>
          </a:p>
        </p:txBody>
      </p:sp>
      <p:sp>
        <p:nvSpPr>
          <p:cNvPr id="201" name="Google Shape;201;p39"/>
          <p:cNvSpPr/>
          <p:nvPr/>
        </p:nvSpPr>
        <p:spPr>
          <a:xfrm>
            <a:off x="6573100" y="1665625"/>
            <a:ext cx="2334300" cy="2271300"/>
          </a:xfrm>
          <a:prstGeom prst="rect">
            <a:avLst/>
          </a:prstGeom>
          <a:solidFill>
            <a:schemeClr val="lt2"/>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ja">
                <a:solidFill>
                  <a:schemeClr val="dk2"/>
                </a:solidFill>
                <a:latin typeface="Work Sans"/>
                <a:ea typeface="Work Sans"/>
                <a:cs typeface="Work Sans"/>
                <a:sym typeface="Work Sans"/>
              </a:rPr>
              <a:t>データベース</a:t>
            </a:r>
            <a:endParaRPr b="1">
              <a:solidFill>
                <a:schemeClr val="dk2"/>
              </a:solidFill>
              <a:latin typeface="Work Sans"/>
              <a:ea typeface="Work Sans"/>
              <a:cs typeface="Work Sans"/>
              <a:sym typeface="Work Sans"/>
            </a:endParaRPr>
          </a:p>
        </p:txBody>
      </p:sp>
    </p:spTree>
  </p:cSld>
  <p:clrMapOvr>
    <a:masterClrMapping/>
  </p:clrMapOvr>
</p:sld>
</file>

<file path=ppt/theme/theme1.xml><?xml version="1.0" encoding="utf-8"?>
<a:theme xmlns:a="http://schemas.openxmlformats.org/drawingml/2006/main" xmlns:r="http://schemas.openxmlformats.org/officeDocument/2006/relationships" name="Azusa 3">
  <a:themeElements>
    <a:clrScheme name="Simple Dark">
      <a:dk1>
        <a:srgbClr val="FCFDF2"/>
      </a:dk1>
      <a:lt1>
        <a:srgbClr val="191A1C"/>
      </a:lt1>
      <a:dk2>
        <a:srgbClr val="393C41"/>
      </a:dk2>
      <a:lt2>
        <a:srgbClr val="EEEDDC"/>
      </a:lt2>
      <a:accent1>
        <a:srgbClr val="5AE08E"/>
      </a:accent1>
      <a:accent2>
        <a:srgbClr val="7ABBFF"/>
      </a:accent2>
      <a:accent3>
        <a:srgbClr val="FC68C5"/>
      </a:accent3>
      <a:accent4>
        <a:srgbClr val="19AF77"/>
      </a:accent4>
      <a:accent5>
        <a:srgbClr val="5D6CEC"/>
      </a:accent5>
      <a:accent6>
        <a:srgbClr val="F82C7B"/>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